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</p:sldMasterIdLst>
  <p:notesMasterIdLst>
    <p:notesMasterId r:id="rId62"/>
  </p:notesMasterIdLst>
  <p:sldIdLst>
    <p:sldId id="314" r:id="rId2"/>
    <p:sldId id="266" r:id="rId3"/>
    <p:sldId id="256" r:id="rId4"/>
    <p:sldId id="267" r:id="rId5"/>
    <p:sldId id="294" r:id="rId6"/>
    <p:sldId id="269" r:id="rId7"/>
    <p:sldId id="279" r:id="rId8"/>
    <p:sldId id="271" r:id="rId9"/>
    <p:sldId id="278" r:id="rId10"/>
    <p:sldId id="276" r:id="rId11"/>
    <p:sldId id="286" r:id="rId12"/>
    <p:sldId id="283" r:id="rId13"/>
    <p:sldId id="284" r:id="rId14"/>
    <p:sldId id="285" r:id="rId15"/>
    <p:sldId id="287" r:id="rId16"/>
    <p:sldId id="304" r:id="rId17"/>
    <p:sldId id="288" r:id="rId18"/>
    <p:sldId id="300" r:id="rId19"/>
    <p:sldId id="289" r:id="rId20"/>
    <p:sldId id="301" r:id="rId21"/>
    <p:sldId id="302" r:id="rId22"/>
    <p:sldId id="280" r:id="rId23"/>
    <p:sldId id="272" r:id="rId24"/>
    <p:sldId id="273" r:id="rId25"/>
    <p:sldId id="258" r:id="rId26"/>
    <p:sldId id="291" r:id="rId27"/>
    <p:sldId id="270" r:id="rId28"/>
    <p:sldId id="297" r:id="rId29"/>
    <p:sldId id="292" r:id="rId30"/>
    <p:sldId id="293" r:id="rId31"/>
    <p:sldId id="298" r:id="rId32"/>
    <p:sldId id="296" r:id="rId33"/>
    <p:sldId id="318" r:id="rId34"/>
    <p:sldId id="303" r:id="rId35"/>
    <p:sldId id="319" r:id="rId36"/>
    <p:sldId id="312" r:id="rId37"/>
    <p:sldId id="299" r:id="rId38"/>
    <p:sldId id="274" r:id="rId39"/>
    <p:sldId id="281" r:id="rId40"/>
    <p:sldId id="305" r:id="rId41"/>
    <p:sldId id="307" r:id="rId42"/>
    <p:sldId id="308" r:id="rId43"/>
    <p:sldId id="309" r:id="rId44"/>
    <p:sldId id="310" r:id="rId45"/>
    <p:sldId id="290" r:id="rId46"/>
    <p:sldId id="306" r:id="rId47"/>
    <p:sldId id="275" r:id="rId48"/>
    <p:sldId id="311" r:id="rId49"/>
    <p:sldId id="282" r:id="rId50"/>
    <p:sldId id="268" r:id="rId51"/>
    <p:sldId id="315" r:id="rId52"/>
    <p:sldId id="316" r:id="rId53"/>
    <p:sldId id="317" r:id="rId54"/>
    <p:sldId id="259" r:id="rId55"/>
    <p:sldId id="260" r:id="rId56"/>
    <p:sldId id="263" r:id="rId57"/>
    <p:sldId id="261" r:id="rId58"/>
    <p:sldId id="262" r:id="rId59"/>
    <p:sldId id="264" r:id="rId60"/>
    <p:sldId id="265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A9C3"/>
    <a:srgbClr val="F74BD6"/>
    <a:srgbClr val="458094"/>
    <a:srgbClr val="F9BA00"/>
    <a:srgbClr val="00A2FF"/>
    <a:srgbClr val="231F20"/>
    <a:srgbClr val="3E3738"/>
    <a:srgbClr val="76696B"/>
    <a:srgbClr val="325D6B"/>
    <a:srgbClr val="EF4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72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EC284D-A8D9-4C2B-B000-BFE8E5EEA02F}" type="doc">
      <dgm:prSet loTypeId="urn:microsoft.com/office/officeart/2008/layout/HalfCircleOrganizationChart" loCatId="hierarchy" qsTypeId="urn:microsoft.com/office/officeart/2005/8/quickstyle/3d4" qsCatId="3D" csTypeId="urn:microsoft.com/office/officeart/2005/8/colors/accent5_5" csCatId="accent5" phldr="1"/>
      <dgm:spPr/>
      <dgm:t>
        <a:bodyPr/>
        <a:lstStyle/>
        <a:p>
          <a:endParaRPr lang="en-SG"/>
        </a:p>
      </dgm:t>
    </dgm:pt>
    <dgm:pt modelId="{97281998-C334-423E-ACC3-A54B7462F134}">
      <dgm:prSet phldrT="[Text]"/>
      <dgm:spPr/>
      <dgm:t>
        <a:bodyPr/>
        <a:lstStyle/>
        <a:p>
          <a:r>
            <a:rPr lang="en-US" dirty="0">
              <a:solidFill>
                <a:srgbClr val="F9BA00"/>
              </a:solidFill>
            </a:rPr>
            <a:t>Pin interactions</a:t>
          </a:r>
          <a:endParaRPr lang="en-SG" dirty="0">
            <a:solidFill>
              <a:srgbClr val="F9BA00"/>
            </a:solidFill>
          </a:endParaRPr>
        </a:p>
      </dgm:t>
    </dgm:pt>
    <dgm:pt modelId="{DFA748F9-E98D-4808-9641-FEA5FA81C765}" type="parTrans" cxnId="{E1C2C403-3241-4A76-ABE0-A54D74FAC495}">
      <dgm:prSet/>
      <dgm:spPr/>
      <dgm:t>
        <a:bodyPr/>
        <a:lstStyle/>
        <a:p>
          <a:endParaRPr lang="en-SG">
            <a:solidFill>
              <a:srgbClr val="F9BA00"/>
            </a:solidFill>
          </a:endParaRPr>
        </a:p>
      </dgm:t>
    </dgm:pt>
    <dgm:pt modelId="{6F71E1DB-8238-4572-86FA-8E4C5D00362D}" type="sibTrans" cxnId="{E1C2C403-3241-4A76-ABE0-A54D74FAC495}">
      <dgm:prSet/>
      <dgm:spPr/>
      <dgm:t>
        <a:bodyPr/>
        <a:lstStyle/>
        <a:p>
          <a:endParaRPr lang="en-SG">
            <a:solidFill>
              <a:srgbClr val="F9BA00"/>
            </a:solidFill>
          </a:endParaRPr>
        </a:p>
      </dgm:t>
    </dgm:pt>
    <dgm:pt modelId="{9E3820AF-D086-4B8F-BC26-D535C3D8265F}">
      <dgm:prSet phldrT="[Text]"/>
      <dgm:spPr/>
      <dgm:t>
        <a:bodyPr/>
        <a:lstStyle/>
        <a:p>
          <a:r>
            <a:rPr lang="en-US" dirty="0">
              <a:solidFill>
                <a:srgbClr val="F9BA00"/>
              </a:solidFill>
            </a:rPr>
            <a:t>Digital</a:t>
          </a:r>
          <a:endParaRPr lang="en-SG" dirty="0">
            <a:solidFill>
              <a:srgbClr val="F9BA00"/>
            </a:solidFill>
          </a:endParaRPr>
        </a:p>
      </dgm:t>
    </dgm:pt>
    <dgm:pt modelId="{20D4B684-D252-4AE9-ADC3-62DCB844B8B3}" type="parTrans" cxnId="{98791D41-A6B0-402C-98C4-BFE192DE4849}">
      <dgm:prSet/>
      <dgm:spPr/>
      <dgm:t>
        <a:bodyPr/>
        <a:lstStyle/>
        <a:p>
          <a:endParaRPr lang="en-SG">
            <a:solidFill>
              <a:srgbClr val="F9BA00"/>
            </a:solidFill>
          </a:endParaRPr>
        </a:p>
      </dgm:t>
    </dgm:pt>
    <dgm:pt modelId="{72EA3734-9B98-4F7E-9A65-0734B9701ABE}" type="sibTrans" cxnId="{98791D41-A6B0-402C-98C4-BFE192DE4849}">
      <dgm:prSet/>
      <dgm:spPr/>
      <dgm:t>
        <a:bodyPr/>
        <a:lstStyle/>
        <a:p>
          <a:endParaRPr lang="en-SG">
            <a:solidFill>
              <a:srgbClr val="F9BA00"/>
            </a:solidFill>
          </a:endParaRPr>
        </a:p>
      </dgm:t>
    </dgm:pt>
    <dgm:pt modelId="{71CC4324-2006-4DFF-A51C-1CB3C35CD5F0}">
      <dgm:prSet phldrT="[Text]"/>
      <dgm:spPr/>
      <dgm:t>
        <a:bodyPr/>
        <a:lstStyle/>
        <a:p>
          <a:r>
            <a:rPr lang="en-US" dirty="0">
              <a:solidFill>
                <a:srgbClr val="F9BA00"/>
              </a:solidFill>
            </a:rPr>
            <a:t>Analog</a:t>
          </a:r>
        </a:p>
      </dgm:t>
    </dgm:pt>
    <dgm:pt modelId="{E12C6C82-19DF-41FF-8D19-ADEF10F53E7A}" type="parTrans" cxnId="{E84EE248-45C8-43FC-A990-DB55C14A5A99}">
      <dgm:prSet/>
      <dgm:spPr/>
      <dgm:t>
        <a:bodyPr/>
        <a:lstStyle/>
        <a:p>
          <a:endParaRPr lang="en-SG">
            <a:solidFill>
              <a:srgbClr val="F9BA00"/>
            </a:solidFill>
          </a:endParaRPr>
        </a:p>
      </dgm:t>
    </dgm:pt>
    <dgm:pt modelId="{6B5DFA3B-B486-4D5D-8C6C-7DADED6165A7}" type="sibTrans" cxnId="{E84EE248-45C8-43FC-A990-DB55C14A5A99}">
      <dgm:prSet/>
      <dgm:spPr/>
      <dgm:t>
        <a:bodyPr/>
        <a:lstStyle/>
        <a:p>
          <a:endParaRPr lang="en-SG">
            <a:solidFill>
              <a:srgbClr val="F9BA00"/>
            </a:solidFill>
          </a:endParaRPr>
        </a:p>
      </dgm:t>
    </dgm:pt>
    <dgm:pt modelId="{ABB38A42-28F7-4EB9-A1CB-C506A18FADB8}" type="asst">
      <dgm:prSet/>
      <dgm:spPr/>
      <dgm:t>
        <a:bodyPr/>
        <a:lstStyle/>
        <a:p>
          <a:r>
            <a:rPr lang="en-US" dirty="0" err="1">
              <a:solidFill>
                <a:srgbClr val="F9BA00"/>
              </a:solidFill>
            </a:rPr>
            <a:t>analogWrite</a:t>
          </a:r>
          <a:r>
            <a:rPr lang="en-US" dirty="0">
              <a:solidFill>
                <a:srgbClr val="F9BA00"/>
              </a:solidFill>
            </a:rPr>
            <a:t>(</a:t>
          </a:r>
          <a:r>
            <a:rPr lang="en-US" dirty="0" err="1">
              <a:solidFill>
                <a:srgbClr val="F9BA00"/>
              </a:solidFill>
            </a:rPr>
            <a:t>Apin</a:t>
          </a:r>
          <a:r>
            <a:rPr lang="en-US" dirty="0">
              <a:solidFill>
                <a:srgbClr val="F9BA00"/>
              </a:solidFill>
            </a:rPr>
            <a:t>, state)</a:t>
          </a:r>
          <a:endParaRPr lang="en-SG" dirty="0">
            <a:solidFill>
              <a:srgbClr val="F9BA00"/>
            </a:solidFill>
          </a:endParaRPr>
        </a:p>
      </dgm:t>
    </dgm:pt>
    <dgm:pt modelId="{B7136E82-5EB6-4819-9A6E-1286B8B5C4C8}" type="parTrans" cxnId="{8E95FBB8-C258-4DB4-8847-DF7601D85834}">
      <dgm:prSet/>
      <dgm:spPr/>
      <dgm:t>
        <a:bodyPr/>
        <a:lstStyle/>
        <a:p>
          <a:endParaRPr lang="en-SG">
            <a:solidFill>
              <a:srgbClr val="F9BA00"/>
            </a:solidFill>
          </a:endParaRPr>
        </a:p>
      </dgm:t>
    </dgm:pt>
    <dgm:pt modelId="{C8413A1F-860C-443C-A6CA-AAC5C61C57F1}" type="sibTrans" cxnId="{8E95FBB8-C258-4DB4-8847-DF7601D85834}">
      <dgm:prSet/>
      <dgm:spPr/>
      <dgm:t>
        <a:bodyPr/>
        <a:lstStyle/>
        <a:p>
          <a:endParaRPr lang="en-SG">
            <a:solidFill>
              <a:srgbClr val="F9BA00"/>
            </a:solidFill>
          </a:endParaRPr>
        </a:p>
      </dgm:t>
    </dgm:pt>
    <dgm:pt modelId="{D4115327-8954-4E14-8597-A6F4CB0D2046}" type="asst">
      <dgm:prSet/>
      <dgm:spPr/>
      <dgm:t>
        <a:bodyPr/>
        <a:lstStyle/>
        <a:p>
          <a:r>
            <a:rPr lang="en-US" dirty="0" err="1">
              <a:solidFill>
                <a:srgbClr val="F9BA00"/>
              </a:solidFill>
            </a:rPr>
            <a:t>analogRead</a:t>
          </a:r>
          <a:r>
            <a:rPr lang="en-US" dirty="0">
              <a:solidFill>
                <a:srgbClr val="F9BA00"/>
              </a:solidFill>
            </a:rPr>
            <a:t>(</a:t>
          </a:r>
          <a:r>
            <a:rPr lang="en-US" dirty="0" err="1">
              <a:solidFill>
                <a:srgbClr val="F9BA00"/>
              </a:solidFill>
            </a:rPr>
            <a:t>Apin</a:t>
          </a:r>
          <a:r>
            <a:rPr lang="en-US" dirty="0">
              <a:solidFill>
                <a:srgbClr val="F9BA00"/>
              </a:solidFill>
            </a:rPr>
            <a:t>)</a:t>
          </a:r>
          <a:endParaRPr lang="en-SG" dirty="0">
            <a:solidFill>
              <a:srgbClr val="F9BA00"/>
            </a:solidFill>
          </a:endParaRPr>
        </a:p>
      </dgm:t>
    </dgm:pt>
    <dgm:pt modelId="{BC5EBC20-6B3A-4206-8AEC-EEFD503CE1C4}" type="parTrans" cxnId="{FC6491AC-78EA-49C9-80C9-989ECDB6BCBC}">
      <dgm:prSet/>
      <dgm:spPr/>
      <dgm:t>
        <a:bodyPr/>
        <a:lstStyle/>
        <a:p>
          <a:endParaRPr lang="en-SG">
            <a:solidFill>
              <a:srgbClr val="F9BA00"/>
            </a:solidFill>
          </a:endParaRPr>
        </a:p>
      </dgm:t>
    </dgm:pt>
    <dgm:pt modelId="{37A0092E-E23B-4D23-9DF4-6339F09A43F2}" type="sibTrans" cxnId="{FC6491AC-78EA-49C9-80C9-989ECDB6BCBC}">
      <dgm:prSet/>
      <dgm:spPr/>
      <dgm:t>
        <a:bodyPr/>
        <a:lstStyle/>
        <a:p>
          <a:endParaRPr lang="en-SG">
            <a:solidFill>
              <a:srgbClr val="F9BA00"/>
            </a:solidFill>
          </a:endParaRPr>
        </a:p>
      </dgm:t>
    </dgm:pt>
    <dgm:pt modelId="{2AD6D02A-66CD-423A-9DFB-B0D272340DBE}" type="asst">
      <dgm:prSet/>
      <dgm:spPr/>
      <dgm:t>
        <a:bodyPr/>
        <a:lstStyle/>
        <a:p>
          <a:r>
            <a:rPr lang="en-US" dirty="0" err="1">
              <a:solidFill>
                <a:srgbClr val="F9BA00"/>
              </a:solidFill>
            </a:rPr>
            <a:t>digitalWrite</a:t>
          </a:r>
          <a:r>
            <a:rPr lang="en-US" dirty="0">
              <a:solidFill>
                <a:srgbClr val="F9BA00"/>
              </a:solidFill>
            </a:rPr>
            <a:t>(pin, state)</a:t>
          </a:r>
          <a:endParaRPr lang="en-SG" dirty="0">
            <a:solidFill>
              <a:srgbClr val="F9BA00"/>
            </a:solidFill>
          </a:endParaRPr>
        </a:p>
      </dgm:t>
    </dgm:pt>
    <dgm:pt modelId="{B4CD26FE-A036-457B-B4AF-62AD594D899A}" type="parTrans" cxnId="{436F086F-F724-43E5-8C4C-9817B5D9D3AE}">
      <dgm:prSet/>
      <dgm:spPr/>
      <dgm:t>
        <a:bodyPr/>
        <a:lstStyle/>
        <a:p>
          <a:endParaRPr lang="en-SG">
            <a:solidFill>
              <a:srgbClr val="F9BA00"/>
            </a:solidFill>
          </a:endParaRPr>
        </a:p>
      </dgm:t>
    </dgm:pt>
    <dgm:pt modelId="{0D489C26-A9E3-4A08-83F5-FC3847502638}" type="sibTrans" cxnId="{436F086F-F724-43E5-8C4C-9817B5D9D3AE}">
      <dgm:prSet/>
      <dgm:spPr/>
      <dgm:t>
        <a:bodyPr/>
        <a:lstStyle/>
        <a:p>
          <a:endParaRPr lang="en-SG">
            <a:solidFill>
              <a:srgbClr val="F9BA00"/>
            </a:solidFill>
          </a:endParaRPr>
        </a:p>
      </dgm:t>
    </dgm:pt>
    <dgm:pt modelId="{8CF38889-E42A-4B1E-9135-35E2808B9588}" type="asst">
      <dgm:prSet/>
      <dgm:spPr/>
      <dgm:t>
        <a:bodyPr/>
        <a:lstStyle/>
        <a:p>
          <a:r>
            <a:rPr lang="en-US" dirty="0" err="1">
              <a:solidFill>
                <a:srgbClr val="F9BA00"/>
              </a:solidFill>
            </a:rPr>
            <a:t>digitalRead</a:t>
          </a:r>
          <a:r>
            <a:rPr lang="en-US" dirty="0">
              <a:solidFill>
                <a:srgbClr val="F9BA00"/>
              </a:solidFill>
            </a:rPr>
            <a:t>(pin)</a:t>
          </a:r>
          <a:endParaRPr lang="en-SG" dirty="0">
            <a:solidFill>
              <a:srgbClr val="F9BA00"/>
            </a:solidFill>
          </a:endParaRPr>
        </a:p>
      </dgm:t>
    </dgm:pt>
    <dgm:pt modelId="{91989E1C-3171-42DD-B40A-7EC00FE3FC69}" type="parTrans" cxnId="{77486A4D-C061-4EED-A7B4-2A2B25853907}">
      <dgm:prSet/>
      <dgm:spPr/>
      <dgm:t>
        <a:bodyPr/>
        <a:lstStyle/>
        <a:p>
          <a:endParaRPr lang="en-SG">
            <a:solidFill>
              <a:srgbClr val="F9BA00"/>
            </a:solidFill>
          </a:endParaRPr>
        </a:p>
      </dgm:t>
    </dgm:pt>
    <dgm:pt modelId="{C4162FD4-84F6-4F78-989E-2A972BCC4EA1}" type="sibTrans" cxnId="{77486A4D-C061-4EED-A7B4-2A2B25853907}">
      <dgm:prSet/>
      <dgm:spPr/>
      <dgm:t>
        <a:bodyPr/>
        <a:lstStyle/>
        <a:p>
          <a:endParaRPr lang="en-SG">
            <a:solidFill>
              <a:srgbClr val="F9BA00"/>
            </a:solidFill>
          </a:endParaRPr>
        </a:p>
      </dgm:t>
    </dgm:pt>
    <dgm:pt modelId="{D6103ED2-0B24-468E-B3A7-8EF40F411BB3}" type="pres">
      <dgm:prSet presAssocID="{E7EC284D-A8D9-4C2B-B000-BFE8E5EEA02F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2267B8B-95AD-4C2B-A7AF-4BC741B43103}" type="pres">
      <dgm:prSet presAssocID="{97281998-C334-423E-ACC3-A54B7462F134}" presName="hierRoot1" presStyleCnt="0">
        <dgm:presLayoutVars>
          <dgm:hierBranch val="init"/>
        </dgm:presLayoutVars>
      </dgm:prSet>
      <dgm:spPr/>
    </dgm:pt>
    <dgm:pt modelId="{EF5A8271-760C-4950-8EC6-A3460E2AFE48}" type="pres">
      <dgm:prSet presAssocID="{97281998-C334-423E-ACC3-A54B7462F134}" presName="rootComposite1" presStyleCnt="0"/>
      <dgm:spPr/>
    </dgm:pt>
    <dgm:pt modelId="{EEAE1532-F522-4A92-AFCE-913D124683F1}" type="pres">
      <dgm:prSet presAssocID="{97281998-C334-423E-ACC3-A54B7462F134}" presName="rootText1" presStyleLbl="alignAcc1" presStyleIdx="0" presStyleCnt="0">
        <dgm:presLayoutVars>
          <dgm:chPref val="3"/>
        </dgm:presLayoutVars>
      </dgm:prSet>
      <dgm:spPr/>
    </dgm:pt>
    <dgm:pt modelId="{40A0B870-036A-4278-85C6-B5FE2D49A10B}" type="pres">
      <dgm:prSet presAssocID="{97281998-C334-423E-ACC3-A54B7462F134}" presName="topArc1" presStyleLbl="parChTrans1D1" presStyleIdx="0" presStyleCnt="14"/>
      <dgm:spPr/>
    </dgm:pt>
    <dgm:pt modelId="{5CDE543B-2E3D-4C7F-B71C-E3A0BF7858EA}" type="pres">
      <dgm:prSet presAssocID="{97281998-C334-423E-ACC3-A54B7462F134}" presName="bottomArc1" presStyleLbl="parChTrans1D1" presStyleIdx="1" presStyleCnt="14"/>
      <dgm:spPr/>
    </dgm:pt>
    <dgm:pt modelId="{9BC7C4B6-3F44-47E0-B349-5B8FF647E50D}" type="pres">
      <dgm:prSet presAssocID="{97281998-C334-423E-ACC3-A54B7462F134}" presName="topConnNode1" presStyleLbl="node1" presStyleIdx="0" presStyleCnt="0"/>
      <dgm:spPr/>
    </dgm:pt>
    <dgm:pt modelId="{F23ABF18-5650-4528-95FB-D918CE72ACF1}" type="pres">
      <dgm:prSet presAssocID="{97281998-C334-423E-ACC3-A54B7462F134}" presName="hierChild2" presStyleCnt="0"/>
      <dgm:spPr/>
    </dgm:pt>
    <dgm:pt modelId="{E6D32874-0C55-425F-9CA9-2E9A3DFC427E}" type="pres">
      <dgm:prSet presAssocID="{20D4B684-D252-4AE9-ADC3-62DCB844B8B3}" presName="Name28" presStyleLbl="parChTrans1D2" presStyleIdx="0" presStyleCnt="2"/>
      <dgm:spPr/>
    </dgm:pt>
    <dgm:pt modelId="{FE9C544D-31CA-47D1-8F8E-E619552BA209}" type="pres">
      <dgm:prSet presAssocID="{9E3820AF-D086-4B8F-BC26-D535C3D8265F}" presName="hierRoot2" presStyleCnt="0">
        <dgm:presLayoutVars>
          <dgm:hierBranch val="init"/>
        </dgm:presLayoutVars>
      </dgm:prSet>
      <dgm:spPr/>
    </dgm:pt>
    <dgm:pt modelId="{510C9EBC-6441-44D0-94C4-7635F4240C92}" type="pres">
      <dgm:prSet presAssocID="{9E3820AF-D086-4B8F-BC26-D535C3D8265F}" presName="rootComposite2" presStyleCnt="0"/>
      <dgm:spPr/>
    </dgm:pt>
    <dgm:pt modelId="{304EA84D-5241-4700-A557-D3CC860E4EE2}" type="pres">
      <dgm:prSet presAssocID="{9E3820AF-D086-4B8F-BC26-D535C3D8265F}" presName="rootText2" presStyleLbl="alignAcc1" presStyleIdx="0" presStyleCnt="0">
        <dgm:presLayoutVars>
          <dgm:chPref val="3"/>
        </dgm:presLayoutVars>
      </dgm:prSet>
      <dgm:spPr/>
    </dgm:pt>
    <dgm:pt modelId="{63B2A40D-4B55-4FFD-BBCF-320E99B9376E}" type="pres">
      <dgm:prSet presAssocID="{9E3820AF-D086-4B8F-BC26-D535C3D8265F}" presName="topArc2" presStyleLbl="parChTrans1D1" presStyleIdx="2" presStyleCnt="14"/>
      <dgm:spPr/>
    </dgm:pt>
    <dgm:pt modelId="{EC0BB02D-ABC4-4033-A1BD-9DD7C62C377D}" type="pres">
      <dgm:prSet presAssocID="{9E3820AF-D086-4B8F-BC26-D535C3D8265F}" presName="bottomArc2" presStyleLbl="parChTrans1D1" presStyleIdx="3" presStyleCnt="14"/>
      <dgm:spPr/>
    </dgm:pt>
    <dgm:pt modelId="{E31AC7B0-BBC2-4519-8110-33A8F6B12F4A}" type="pres">
      <dgm:prSet presAssocID="{9E3820AF-D086-4B8F-BC26-D535C3D8265F}" presName="topConnNode2" presStyleLbl="node2" presStyleIdx="0" presStyleCnt="0"/>
      <dgm:spPr/>
    </dgm:pt>
    <dgm:pt modelId="{64787A5D-99D4-4834-A482-B9A630FFDA33}" type="pres">
      <dgm:prSet presAssocID="{9E3820AF-D086-4B8F-BC26-D535C3D8265F}" presName="hierChild4" presStyleCnt="0"/>
      <dgm:spPr/>
    </dgm:pt>
    <dgm:pt modelId="{78E7F69E-C7D3-4EFC-82FC-0B2042E5EF48}" type="pres">
      <dgm:prSet presAssocID="{9E3820AF-D086-4B8F-BC26-D535C3D8265F}" presName="hierChild5" presStyleCnt="0"/>
      <dgm:spPr/>
    </dgm:pt>
    <dgm:pt modelId="{1A2D069B-1B9A-4106-ABB5-C9E0786D72D6}" type="pres">
      <dgm:prSet presAssocID="{B4CD26FE-A036-457B-B4AF-62AD594D899A}" presName="Name101" presStyleLbl="parChTrans1D3" presStyleIdx="0" presStyleCnt="4"/>
      <dgm:spPr/>
    </dgm:pt>
    <dgm:pt modelId="{03C9808F-8C84-4F71-A1D7-4BF8F196B232}" type="pres">
      <dgm:prSet presAssocID="{2AD6D02A-66CD-423A-9DFB-B0D272340DBE}" presName="hierRoot3" presStyleCnt="0">
        <dgm:presLayoutVars>
          <dgm:hierBranch val="init"/>
        </dgm:presLayoutVars>
      </dgm:prSet>
      <dgm:spPr/>
    </dgm:pt>
    <dgm:pt modelId="{44FE7477-E973-4926-9BDD-E0430B68182D}" type="pres">
      <dgm:prSet presAssocID="{2AD6D02A-66CD-423A-9DFB-B0D272340DBE}" presName="rootComposite3" presStyleCnt="0"/>
      <dgm:spPr/>
    </dgm:pt>
    <dgm:pt modelId="{24EEC9B3-BBBC-4656-A055-1858763E6BB3}" type="pres">
      <dgm:prSet presAssocID="{2AD6D02A-66CD-423A-9DFB-B0D272340DBE}" presName="rootText3" presStyleLbl="alignAcc1" presStyleIdx="0" presStyleCnt="0">
        <dgm:presLayoutVars>
          <dgm:chPref val="3"/>
        </dgm:presLayoutVars>
      </dgm:prSet>
      <dgm:spPr/>
    </dgm:pt>
    <dgm:pt modelId="{DDD99289-37C5-48F7-A1FD-DA6FD8947029}" type="pres">
      <dgm:prSet presAssocID="{2AD6D02A-66CD-423A-9DFB-B0D272340DBE}" presName="topArc3" presStyleLbl="parChTrans1D1" presStyleIdx="4" presStyleCnt="14"/>
      <dgm:spPr/>
    </dgm:pt>
    <dgm:pt modelId="{AC342736-D598-4C84-8EBA-2046B8499768}" type="pres">
      <dgm:prSet presAssocID="{2AD6D02A-66CD-423A-9DFB-B0D272340DBE}" presName="bottomArc3" presStyleLbl="parChTrans1D1" presStyleIdx="5" presStyleCnt="14"/>
      <dgm:spPr/>
    </dgm:pt>
    <dgm:pt modelId="{3C476B60-EB8C-4700-B9FD-8CB61FC2575F}" type="pres">
      <dgm:prSet presAssocID="{2AD6D02A-66CD-423A-9DFB-B0D272340DBE}" presName="topConnNode3" presStyleLbl="asst2" presStyleIdx="0" presStyleCnt="0"/>
      <dgm:spPr/>
    </dgm:pt>
    <dgm:pt modelId="{FB94CA85-9DF8-4D02-AA2E-F8BD02C0F418}" type="pres">
      <dgm:prSet presAssocID="{2AD6D02A-66CD-423A-9DFB-B0D272340DBE}" presName="hierChild6" presStyleCnt="0"/>
      <dgm:spPr/>
    </dgm:pt>
    <dgm:pt modelId="{4D074D1A-FBF7-4F13-B8EB-980DD2085EAB}" type="pres">
      <dgm:prSet presAssocID="{2AD6D02A-66CD-423A-9DFB-B0D272340DBE}" presName="hierChild7" presStyleCnt="0"/>
      <dgm:spPr/>
    </dgm:pt>
    <dgm:pt modelId="{6A3C64D2-6FC1-4D15-A616-3A337898FC6B}" type="pres">
      <dgm:prSet presAssocID="{91989E1C-3171-42DD-B40A-7EC00FE3FC69}" presName="Name101" presStyleLbl="parChTrans1D3" presStyleIdx="1" presStyleCnt="4"/>
      <dgm:spPr/>
    </dgm:pt>
    <dgm:pt modelId="{FFFBB2F5-2922-4BF8-B476-795F775B6CFD}" type="pres">
      <dgm:prSet presAssocID="{8CF38889-E42A-4B1E-9135-35E2808B9588}" presName="hierRoot3" presStyleCnt="0">
        <dgm:presLayoutVars>
          <dgm:hierBranch val="init"/>
        </dgm:presLayoutVars>
      </dgm:prSet>
      <dgm:spPr/>
    </dgm:pt>
    <dgm:pt modelId="{CD1D2DEF-4896-493F-BA05-0C3F1DFAA88C}" type="pres">
      <dgm:prSet presAssocID="{8CF38889-E42A-4B1E-9135-35E2808B9588}" presName="rootComposite3" presStyleCnt="0"/>
      <dgm:spPr/>
    </dgm:pt>
    <dgm:pt modelId="{4EDB97C8-1136-4945-A391-91680C5CB6CD}" type="pres">
      <dgm:prSet presAssocID="{8CF38889-E42A-4B1E-9135-35E2808B9588}" presName="rootText3" presStyleLbl="alignAcc1" presStyleIdx="0" presStyleCnt="0">
        <dgm:presLayoutVars>
          <dgm:chPref val="3"/>
        </dgm:presLayoutVars>
      </dgm:prSet>
      <dgm:spPr/>
    </dgm:pt>
    <dgm:pt modelId="{06D7D142-CAB6-40E6-A4B4-47631A86FF4A}" type="pres">
      <dgm:prSet presAssocID="{8CF38889-E42A-4B1E-9135-35E2808B9588}" presName="topArc3" presStyleLbl="parChTrans1D1" presStyleIdx="6" presStyleCnt="14"/>
      <dgm:spPr/>
    </dgm:pt>
    <dgm:pt modelId="{791307DC-8236-4309-B324-AAAB3D9AFF93}" type="pres">
      <dgm:prSet presAssocID="{8CF38889-E42A-4B1E-9135-35E2808B9588}" presName="bottomArc3" presStyleLbl="parChTrans1D1" presStyleIdx="7" presStyleCnt="14"/>
      <dgm:spPr/>
    </dgm:pt>
    <dgm:pt modelId="{23C90B18-4227-408A-87BE-08E3F2650EDB}" type="pres">
      <dgm:prSet presAssocID="{8CF38889-E42A-4B1E-9135-35E2808B9588}" presName="topConnNode3" presStyleLbl="asst2" presStyleIdx="0" presStyleCnt="0"/>
      <dgm:spPr/>
    </dgm:pt>
    <dgm:pt modelId="{42C4E009-EE8F-41C5-9394-E20107D1AB83}" type="pres">
      <dgm:prSet presAssocID="{8CF38889-E42A-4B1E-9135-35E2808B9588}" presName="hierChild6" presStyleCnt="0"/>
      <dgm:spPr/>
    </dgm:pt>
    <dgm:pt modelId="{891FA35D-6B66-452F-B3F2-87C6F9C83E4A}" type="pres">
      <dgm:prSet presAssocID="{8CF38889-E42A-4B1E-9135-35E2808B9588}" presName="hierChild7" presStyleCnt="0"/>
      <dgm:spPr/>
    </dgm:pt>
    <dgm:pt modelId="{8CD083A8-C12C-4EEA-B205-8F3983DEB926}" type="pres">
      <dgm:prSet presAssocID="{E12C6C82-19DF-41FF-8D19-ADEF10F53E7A}" presName="Name28" presStyleLbl="parChTrans1D2" presStyleIdx="1" presStyleCnt="2"/>
      <dgm:spPr/>
    </dgm:pt>
    <dgm:pt modelId="{B5794510-1CB9-4F93-9D46-2B33563C4EA9}" type="pres">
      <dgm:prSet presAssocID="{71CC4324-2006-4DFF-A51C-1CB3C35CD5F0}" presName="hierRoot2" presStyleCnt="0">
        <dgm:presLayoutVars>
          <dgm:hierBranch val="init"/>
        </dgm:presLayoutVars>
      </dgm:prSet>
      <dgm:spPr/>
    </dgm:pt>
    <dgm:pt modelId="{5F68B458-06EA-405C-88A2-490E6E26DC15}" type="pres">
      <dgm:prSet presAssocID="{71CC4324-2006-4DFF-A51C-1CB3C35CD5F0}" presName="rootComposite2" presStyleCnt="0"/>
      <dgm:spPr/>
    </dgm:pt>
    <dgm:pt modelId="{C17CD3E8-E109-422A-8AEC-6B039DF7D123}" type="pres">
      <dgm:prSet presAssocID="{71CC4324-2006-4DFF-A51C-1CB3C35CD5F0}" presName="rootText2" presStyleLbl="alignAcc1" presStyleIdx="0" presStyleCnt="0">
        <dgm:presLayoutVars>
          <dgm:chPref val="3"/>
        </dgm:presLayoutVars>
      </dgm:prSet>
      <dgm:spPr/>
    </dgm:pt>
    <dgm:pt modelId="{DB08C4C0-98F0-42A1-9F27-45A4BD1644C1}" type="pres">
      <dgm:prSet presAssocID="{71CC4324-2006-4DFF-A51C-1CB3C35CD5F0}" presName="topArc2" presStyleLbl="parChTrans1D1" presStyleIdx="8" presStyleCnt="14"/>
      <dgm:spPr/>
    </dgm:pt>
    <dgm:pt modelId="{085F4DDA-51E6-450F-8891-26AF50D1524A}" type="pres">
      <dgm:prSet presAssocID="{71CC4324-2006-4DFF-A51C-1CB3C35CD5F0}" presName="bottomArc2" presStyleLbl="parChTrans1D1" presStyleIdx="9" presStyleCnt="14"/>
      <dgm:spPr/>
    </dgm:pt>
    <dgm:pt modelId="{AEB88829-9C47-4F41-9EDF-B01EBD47C80F}" type="pres">
      <dgm:prSet presAssocID="{71CC4324-2006-4DFF-A51C-1CB3C35CD5F0}" presName="topConnNode2" presStyleLbl="node2" presStyleIdx="0" presStyleCnt="0"/>
      <dgm:spPr/>
    </dgm:pt>
    <dgm:pt modelId="{392A5156-B2B3-4F53-9814-769E1028527D}" type="pres">
      <dgm:prSet presAssocID="{71CC4324-2006-4DFF-A51C-1CB3C35CD5F0}" presName="hierChild4" presStyleCnt="0"/>
      <dgm:spPr/>
    </dgm:pt>
    <dgm:pt modelId="{53233F61-075A-42CA-AE28-CC4DA3AE4A94}" type="pres">
      <dgm:prSet presAssocID="{71CC4324-2006-4DFF-A51C-1CB3C35CD5F0}" presName="hierChild5" presStyleCnt="0"/>
      <dgm:spPr/>
    </dgm:pt>
    <dgm:pt modelId="{7AAEC047-E4A8-4DB9-BB9D-CA94A89ED9E6}" type="pres">
      <dgm:prSet presAssocID="{B7136E82-5EB6-4819-9A6E-1286B8B5C4C8}" presName="Name101" presStyleLbl="parChTrans1D3" presStyleIdx="2" presStyleCnt="4"/>
      <dgm:spPr/>
    </dgm:pt>
    <dgm:pt modelId="{7FE1C0F6-1E22-4021-8E28-4C4AE1C888D6}" type="pres">
      <dgm:prSet presAssocID="{ABB38A42-28F7-4EB9-A1CB-C506A18FADB8}" presName="hierRoot3" presStyleCnt="0">
        <dgm:presLayoutVars>
          <dgm:hierBranch val="init"/>
        </dgm:presLayoutVars>
      </dgm:prSet>
      <dgm:spPr/>
    </dgm:pt>
    <dgm:pt modelId="{CAD9C7ED-B4EE-41F2-A790-AE92134F9F9B}" type="pres">
      <dgm:prSet presAssocID="{ABB38A42-28F7-4EB9-A1CB-C506A18FADB8}" presName="rootComposite3" presStyleCnt="0"/>
      <dgm:spPr/>
    </dgm:pt>
    <dgm:pt modelId="{E64033C5-DE19-4399-BE88-35E4461A0CFE}" type="pres">
      <dgm:prSet presAssocID="{ABB38A42-28F7-4EB9-A1CB-C506A18FADB8}" presName="rootText3" presStyleLbl="alignAcc1" presStyleIdx="0" presStyleCnt="0">
        <dgm:presLayoutVars>
          <dgm:chPref val="3"/>
        </dgm:presLayoutVars>
      </dgm:prSet>
      <dgm:spPr/>
    </dgm:pt>
    <dgm:pt modelId="{DF86B90D-75E5-446B-9BFA-0F239B7FBCD5}" type="pres">
      <dgm:prSet presAssocID="{ABB38A42-28F7-4EB9-A1CB-C506A18FADB8}" presName="topArc3" presStyleLbl="parChTrans1D1" presStyleIdx="10" presStyleCnt="14"/>
      <dgm:spPr/>
    </dgm:pt>
    <dgm:pt modelId="{4239843B-2F0F-4A29-BF1D-1FEAE43F4846}" type="pres">
      <dgm:prSet presAssocID="{ABB38A42-28F7-4EB9-A1CB-C506A18FADB8}" presName="bottomArc3" presStyleLbl="parChTrans1D1" presStyleIdx="11" presStyleCnt="14"/>
      <dgm:spPr/>
    </dgm:pt>
    <dgm:pt modelId="{9AC3E14F-DC87-4EE4-AC0A-77ACA5F8D088}" type="pres">
      <dgm:prSet presAssocID="{ABB38A42-28F7-4EB9-A1CB-C506A18FADB8}" presName="topConnNode3" presStyleLbl="asst2" presStyleIdx="0" presStyleCnt="0"/>
      <dgm:spPr/>
    </dgm:pt>
    <dgm:pt modelId="{0CD21DDB-5940-44B1-8478-55FB3367F794}" type="pres">
      <dgm:prSet presAssocID="{ABB38A42-28F7-4EB9-A1CB-C506A18FADB8}" presName="hierChild6" presStyleCnt="0"/>
      <dgm:spPr/>
    </dgm:pt>
    <dgm:pt modelId="{074B40B1-3879-462B-939E-2CFF809F62D6}" type="pres">
      <dgm:prSet presAssocID="{ABB38A42-28F7-4EB9-A1CB-C506A18FADB8}" presName="hierChild7" presStyleCnt="0"/>
      <dgm:spPr/>
    </dgm:pt>
    <dgm:pt modelId="{00A45CCF-2E6A-41C2-9B47-54B75CF06102}" type="pres">
      <dgm:prSet presAssocID="{BC5EBC20-6B3A-4206-8AEC-EEFD503CE1C4}" presName="Name101" presStyleLbl="parChTrans1D3" presStyleIdx="3" presStyleCnt="4"/>
      <dgm:spPr/>
    </dgm:pt>
    <dgm:pt modelId="{DF5DC004-6173-402C-B60A-2FA92BDFEC57}" type="pres">
      <dgm:prSet presAssocID="{D4115327-8954-4E14-8597-A6F4CB0D2046}" presName="hierRoot3" presStyleCnt="0">
        <dgm:presLayoutVars>
          <dgm:hierBranch val="init"/>
        </dgm:presLayoutVars>
      </dgm:prSet>
      <dgm:spPr/>
    </dgm:pt>
    <dgm:pt modelId="{71A19CC5-CB6D-439F-A482-FBA86F0F20B3}" type="pres">
      <dgm:prSet presAssocID="{D4115327-8954-4E14-8597-A6F4CB0D2046}" presName="rootComposite3" presStyleCnt="0"/>
      <dgm:spPr/>
    </dgm:pt>
    <dgm:pt modelId="{64DCB1FA-427D-4FA2-B27A-81B148CEFDFA}" type="pres">
      <dgm:prSet presAssocID="{D4115327-8954-4E14-8597-A6F4CB0D2046}" presName="rootText3" presStyleLbl="alignAcc1" presStyleIdx="0" presStyleCnt="0">
        <dgm:presLayoutVars>
          <dgm:chPref val="3"/>
        </dgm:presLayoutVars>
      </dgm:prSet>
      <dgm:spPr/>
    </dgm:pt>
    <dgm:pt modelId="{BC5E2F52-15C8-4D88-BE09-DE6F054C0AAB}" type="pres">
      <dgm:prSet presAssocID="{D4115327-8954-4E14-8597-A6F4CB0D2046}" presName="topArc3" presStyleLbl="parChTrans1D1" presStyleIdx="12" presStyleCnt="14"/>
      <dgm:spPr/>
    </dgm:pt>
    <dgm:pt modelId="{00AFD3C3-D652-481C-811F-3A66ED0751B5}" type="pres">
      <dgm:prSet presAssocID="{D4115327-8954-4E14-8597-A6F4CB0D2046}" presName="bottomArc3" presStyleLbl="parChTrans1D1" presStyleIdx="13" presStyleCnt="14"/>
      <dgm:spPr/>
    </dgm:pt>
    <dgm:pt modelId="{C48B8BDE-A6F7-4775-B7F5-9BF44F4C0922}" type="pres">
      <dgm:prSet presAssocID="{D4115327-8954-4E14-8597-A6F4CB0D2046}" presName="topConnNode3" presStyleLbl="asst2" presStyleIdx="0" presStyleCnt="0"/>
      <dgm:spPr/>
    </dgm:pt>
    <dgm:pt modelId="{705D969E-77C8-4A3C-AF3F-BDB0732336B7}" type="pres">
      <dgm:prSet presAssocID="{D4115327-8954-4E14-8597-A6F4CB0D2046}" presName="hierChild6" presStyleCnt="0"/>
      <dgm:spPr/>
    </dgm:pt>
    <dgm:pt modelId="{9E0EDCA2-51C3-4C71-8912-368D550DFE32}" type="pres">
      <dgm:prSet presAssocID="{D4115327-8954-4E14-8597-A6F4CB0D2046}" presName="hierChild7" presStyleCnt="0"/>
      <dgm:spPr/>
    </dgm:pt>
    <dgm:pt modelId="{F2A64D04-6724-4630-BE5E-8C631E10D18B}" type="pres">
      <dgm:prSet presAssocID="{97281998-C334-423E-ACC3-A54B7462F134}" presName="hierChild3" presStyleCnt="0"/>
      <dgm:spPr/>
    </dgm:pt>
  </dgm:ptLst>
  <dgm:cxnLst>
    <dgm:cxn modelId="{D64C8203-9B16-4138-8813-2E985EC084B1}" type="presOf" srcId="{2AD6D02A-66CD-423A-9DFB-B0D272340DBE}" destId="{3C476B60-EB8C-4700-B9FD-8CB61FC2575F}" srcOrd="1" destOrd="0" presId="urn:microsoft.com/office/officeart/2008/layout/HalfCircleOrganizationChart"/>
    <dgm:cxn modelId="{E1C2C403-3241-4A76-ABE0-A54D74FAC495}" srcId="{E7EC284D-A8D9-4C2B-B000-BFE8E5EEA02F}" destId="{97281998-C334-423E-ACC3-A54B7462F134}" srcOrd="0" destOrd="0" parTransId="{DFA748F9-E98D-4808-9641-FEA5FA81C765}" sibTransId="{6F71E1DB-8238-4572-86FA-8E4C5D00362D}"/>
    <dgm:cxn modelId="{2C94471F-A285-45C7-B035-C1154A614C08}" type="presOf" srcId="{71CC4324-2006-4DFF-A51C-1CB3C35CD5F0}" destId="{AEB88829-9C47-4F41-9EDF-B01EBD47C80F}" srcOrd="1" destOrd="0" presId="urn:microsoft.com/office/officeart/2008/layout/HalfCircleOrganizationChart"/>
    <dgm:cxn modelId="{8DE79929-9C2A-482D-93CF-11405D5424B7}" type="presOf" srcId="{D4115327-8954-4E14-8597-A6F4CB0D2046}" destId="{64DCB1FA-427D-4FA2-B27A-81B148CEFDFA}" srcOrd="0" destOrd="0" presId="urn:microsoft.com/office/officeart/2008/layout/HalfCircleOrganizationChart"/>
    <dgm:cxn modelId="{98791D41-A6B0-402C-98C4-BFE192DE4849}" srcId="{97281998-C334-423E-ACC3-A54B7462F134}" destId="{9E3820AF-D086-4B8F-BC26-D535C3D8265F}" srcOrd="0" destOrd="0" parTransId="{20D4B684-D252-4AE9-ADC3-62DCB844B8B3}" sibTransId="{72EA3734-9B98-4F7E-9A65-0734B9701ABE}"/>
    <dgm:cxn modelId="{465BE062-6233-42C6-8F34-C08524EC34A0}" type="presOf" srcId="{20D4B684-D252-4AE9-ADC3-62DCB844B8B3}" destId="{E6D32874-0C55-425F-9CA9-2E9A3DFC427E}" srcOrd="0" destOrd="0" presId="urn:microsoft.com/office/officeart/2008/layout/HalfCircleOrganizationChart"/>
    <dgm:cxn modelId="{E84EE248-45C8-43FC-A990-DB55C14A5A99}" srcId="{97281998-C334-423E-ACC3-A54B7462F134}" destId="{71CC4324-2006-4DFF-A51C-1CB3C35CD5F0}" srcOrd="1" destOrd="0" parTransId="{E12C6C82-19DF-41FF-8D19-ADEF10F53E7A}" sibTransId="{6B5DFA3B-B486-4D5D-8C6C-7DADED6165A7}"/>
    <dgm:cxn modelId="{77486A4D-C061-4EED-A7B4-2A2B25853907}" srcId="{9E3820AF-D086-4B8F-BC26-D535C3D8265F}" destId="{8CF38889-E42A-4B1E-9135-35E2808B9588}" srcOrd="1" destOrd="0" parTransId="{91989E1C-3171-42DD-B40A-7EC00FE3FC69}" sibTransId="{C4162FD4-84F6-4F78-989E-2A972BCC4EA1}"/>
    <dgm:cxn modelId="{436F086F-F724-43E5-8C4C-9817B5D9D3AE}" srcId="{9E3820AF-D086-4B8F-BC26-D535C3D8265F}" destId="{2AD6D02A-66CD-423A-9DFB-B0D272340DBE}" srcOrd="0" destOrd="0" parTransId="{B4CD26FE-A036-457B-B4AF-62AD594D899A}" sibTransId="{0D489C26-A9E3-4A08-83F5-FC3847502638}"/>
    <dgm:cxn modelId="{B7819C54-D961-46B2-B505-9DCBACFE74A1}" type="presOf" srcId="{E12C6C82-19DF-41FF-8D19-ADEF10F53E7A}" destId="{8CD083A8-C12C-4EEA-B205-8F3983DEB926}" srcOrd="0" destOrd="0" presId="urn:microsoft.com/office/officeart/2008/layout/HalfCircleOrganizationChart"/>
    <dgm:cxn modelId="{FDE9905A-436F-4FE5-9812-BF3946150441}" type="presOf" srcId="{97281998-C334-423E-ACC3-A54B7462F134}" destId="{EEAE1532-F522-4A92-AFCE-913D124683F1}" srcOrd="0" destOrd="0" presId="urn:microsoft.com/office/officeart/2008/layout/HalfCircleOrganizationChart"/>
    <dgm:cxn modelId="{29019F98-0F84-44B8-BD86-C69BF1A0B2E3}" type="presOf" srcId="{B4CD26FE-A036-457B-B4AF-62AD594D899A}" destId="{1A2D069B-1B9A-4106-ABB5-C9E0786D72D6}" srcOrd="0" destOrd="0" presId="urn:microsoft.com/office/officeart/2008/layout/HalfCircleOrganizationChart"/>
    <dgm:cxn modelId="{2178719A-BCB3-4606-A4A1-442DFBEB75A3}" type="presOf" srcId="{8CF38889-E42A-4B1E-9135-35E2808B9588}" destId="{4EDB97C8-1136-4945-A391-91680C5CB6CD}" srcOrd="0" destOrd="0" presId="urn:microsoft.com/office/officeart/2008/layout/HalfCircleOrganizationChart"/>
    <dgm:cxn modelId="{652A5FA7-F4A4-4199-B06F-B3C2E114CA4A}" type="presOf" srcId="{9E3820AF-D086-4B8F-BC26-D535C3D8265F}" destId="{E31AC7B0-BBC2-4519-8110-33A8F6B12F4A}" srcOrd="1" destOrd="0" presId="urn:microsoft.com/office/officeart/2008/layout/HalfCircleOrganizationChart"/>
    <dgm:cxn modelId="{D03797A8-C8F4-4647-A471-F1CB8C253A62}" type="presOf" srcId="{2AD6D02A-66CD-423A-9DFB-B0D272340DBE}" destId="{24EEC9B3-BBBC-4656-A055-1858763E6BB3}" srcOrd="0" destOrd="0" presId="urn:microsoft.com/office/officeart/2008/layout/HalfCircleOrganizationChart"/>
    <dgm:cxn modelId="{21363FAB-56DE-4F7F-8764-A0548C9BA2D4}" type="presOf" srcId="{91989E1C-3171-42DD-B40A-7EC00FE3FC69}" destId="{6A3C64D2-6FC1-4D15-A616-3A337898FC6B}" srcOrd="0" destOrd="0" presId="urn:microsoft.com/office/officeart/2008/layout/HalfCircleOrganizationChart"/>
    <dgm:cxn modelId="{FC6491AC-78EA-49C9-80C9-989ECDB6BCBC}" srcId="{71CC4324-2006-4DFF-A51C-1CB3C35CD5F0}" destId="{D4115327-8954-4E14-8597-A6F4CB0D2046}" srcOrd="1" destOrd="0" parTransId="{BC5EBC20-6B3A-4206-8AEC-EEFD503CE1C4}" sibTransId="{37A0092E-E23B-4D23-9DF4-6339F09A43F2}"/>
    <dgm:cxn modelId="{BA1EAEB3-D9F6-454B-8788-3A6DF03485CB}" type="presOf" srcId="{BC5EBC20-6B3A-4206-8AEC-EEFD503CE1C4}" destId="{00A45CCF-2E6A-41C2-9B47-54B75CF06102}" srcOrd="0" destOrd="0" presId="urn:microsoft.com/office/officeart/2008/layout/HalfCircleOrganizationChart"/>
    <dgm:cxn modelId="{8E95FBB8-C258-4DB4-8847-DF7601D85834}" srcId="{71CC4324-2006-4DFF-A51C-1CB3C35CD5F0}" destId="{ABB38A42-28F7-4EB9-A1CB-C506A18FADB8}" srcOrd="0" destOrd="0" parTransId="{B7136E82-5EB6-4819-9A6E-1286B8B5C4C8}" sibTransId="{C8413A1F-860C-443C-A6CA-AAC5C61C57F1}"/>
    <dgm:cxn modelId="{E06E3FDF-27AC-4327-A1C0-A56A607F4AA2}" type="presOf" srcId="{ABB38A42-28F7-4EB9-A1CB-C506A18FADB8}" destId="{9AC3E14F-DC87-4EE4-AC0A-77ACA5F8D088}" srcOrd="1" destOrd="0" presId="urn:microsoft.com/office/officeart/2008/layout/HalfCircleOrganizationChart"/>
    <dgm:cxn modelId="{A05196E0-6CB6-4828-96A0-83FB82E820A0}" type="presOf" srcId="{E7EC284D-A8D9-4C2B-B000-BFE8E5EEA02F}" destId="{D6103ED2-0B24-468E-B3A7-8EF40F411BB3}" srcOrd="0" destOrd="0" presId="urn:microsoft.com/office/officeart/2008/layout/HalfCircleOrganizationChart"/>
    <dgm:cxn modelId="{971AB5E0-9A3C-4BFB-A6AB-4182161A7E19}" type="presOf" srcId="{ABB38A42-28F7-4EB9-A1CB-C506A18FADB8}" destId="{E64033C5-DE19-4399-BE88-35E4461A0CFE}" srcOrd="0" destOrd="0" presId="urn:microsoft.com/office/officeart/2008/layout/HalfCircleOrganizationChart"/>
    <dgm:cxn modelId="{70EE80EC-1A44-4A49-91F6-F714E5A7EC01}" type="presOf" srcId="{8CF38889-E42A-4B1E-9135-35E2808B9588}" destId="{23C90B18-4227-408A-87BE-08E3F2650EDB}" srcOrd="1" destOrd="0" presId="urn:microsoft.com/office/officeart/2008/layout/HalfCircleOrganizationChart"/>
    <dgm:cxn modelId="{A7C1B4F1-6666-4C05-9762-0CC7F99B37A9}" type="presOf" srcId="{97281998-C334-423E-ACC3-A54B7462F134}" destId="{9BC7C4B6-3F44-47E0-B349-5B8FF647E50D}" srcOrd="1" destOrd="0" presId="urn:microsoft.com/office/officeart/2008/layout/HalfCircleOrganizationChart"/>
    <dgm:cxn modelId="{A3E0EAF1-E62B-434F-A485-760793184694}" type="presOf" srcId="{71CC4324-2006-4DFF-A51C-1CB3C35CD5F0}" destId="{C17CD3E8-E109-422A-8AEC-6B039DF7D123}" srcOrd="0" destOrd="0" presId="urn:microsoft.com/office/officeart/2008/layout/HalfCircleOrganizationChart"/>
    <dgm:cxn modelId="{CB68B4F3-9D13-4CDC-B039-7B5EBA2C71DC}" type="presOf" srcId="{9E3820AF-D086-4B8F-BC26-D535C3D8265F}" destId="{304EA84D-5241-4700-A557-D3CC860E4EE2}" srcOrd="0" destOrd="0" presId="urn:microsoft.com/office/officeart/2008/layout/HalfCircleOrganizationChart"/>
    <dgm:cxn modelId="{5ED2BEF7-1E89-4253-BFF6-2BDF58F7B4DB}" type="presOf" srcId="{D4115327-8954-4E14-8597-A6F4CB0D2046}" destId="{C48B8BDE-A6F7-4775-B7F5-9BF44F4C0922}" srcOrd="1" destOrd="0" presId="urn:microsoft.com/office/officeart/2008/layout/HalfCircleOrganizationChart"/>
    <dgm:cxn modelId="{2D5D94FB-FD21-43FE-8C23-4BF75423CDB7}" type="presOf" srcId="{B7136E82-5EB6-4819-9A6E-1286B8B5C4C8}" destId="{7AAEC047-E4A8-4DB9-BB9D-CA94A89ED9E6}" srcOrd="0" destOrd="0" presId="urn:microsoft.com/office/officeart/2008/layout/HalfCircleOrganizationChart"/>
    <dgm:cxn modelId="{A72C419A-0087-4C1B-954C-68A376A8D319}" type="presParOf" srcId="{D6103ED2-0B24-468E-B3A7-8EF40F411BB3}" destId="{D2267B8B-95AD-4C2B-A7AF-4BC741B43103}" srcOrd="0" destOrd="0" presId="urn:microsoft.com/office/officeart/2008/layout/HalfCircleOrganizationChart"/>
    <dgm:cxn modelId="{62993B29-88B3-4C63-A08C-270A1AEB2F17}" type="presParOf" srcId="{D2267B8B-95AD-4C2B-A7AF-4BC741B43103}" destId="{EF5A8271-760C-4950-8EC6-A3460E2AFE48}" srcOrd="0" destOrd="0" presId="urn:microsoft.com/office/officeart/2008/layout/HalfCircleOrganizationChart"/>
    <dgm:cxn modelId="{0259657A-8AEA-4C44-B827-6F2E18EC435B}" type="presParOf" srcId="{EF5A8271-760C-4950-8EC6-A3460E2AFE48}" destId="{EEAE1532-F522-4A92-AFCE-913D124683F1}" srcOrd="0" destOrd="0" presId="urn:microsoft.com/office/officeart/2008/layout/HalfCircleOrganizationChart"/>
    <dgm:cxn modelId="{127A2218-4382-4948-A000-82DC97675E20}" type="presParOf" srcId="{EF5A8271-760C-4950-8EC6-A3460E2AFE48}" destId="{40A0B870-036A-4278-85C6-B5FE2D49A10B}" srcOrd="1" destOrd="0" presId="urn:microsoft.com/office/officeart/2008/layout/HalfCircleOrganizationChart"/>
    <dgm:cxn modelId="{B5F6BAC3-22B1-4700-B551-C4E556F5A3C4}" type="presParOf" srcId="{EF5A8271-760C-4950-8EC6-A3460E2AFE48}" destId="{5CDE543B-2E3D-4C7F-B71C-E3A0BF7858EA}" srcOrd="2" destOrd="0" presId="urn:microsoft.com/office/officeart/2008/layout/HalfCircleOrganizationChart"/>
    <dgm:cxn modelId="{B9EBDA41-7D0F-459D-9C5A-057DAD486B2C}" type="presParOf" srcId="{EF5A8271-760C-4950-8EC6-A3460E2AFE48}" destId="{9BC7C4B6-3F44-47E0-B349-5B8FF647E50D}" srcOrd="3" destOrd="0" presId="urn:microsoft.com/office/officeart/2008/layout/HalfCircleOrganizationChart"/>
    <dgm:cxn modelId="{EC4142B3-06EE-4526-AF48-F7FC10A928D4}" type="presParOf" srcId="{D2267B8B-95AD-4C2B-A7AF-4BC741B43103}" destId="{F23ABF18-5650-4528-95FB-D918CE72ACF1}" srcOrd="1" destOrd="0" presId="urn:microsoft.com/office/officeart/2008/layout/HalfCircleOrganizationChart"/>
    <dgm:cxn modelId="{3BAC0CC4-6049-4D65-A1A3-6B073A9C72E6}" type="presParOf" srcId="{F23ABF18-5650-4528-95FB-D918CE72ACF1}" destId="{E6D32874-0C55-425F-9CA9-2E9A3DFC427E}" srcOrd="0" destOrd="0" presId="urn:microsoft.com/office/officeart/2008/layout/HalfCircleOrganizationChart"/>
    <dgm:cxn modelId="{2EFA66A3-C848-4098-9C11-F13F8F97B05C}" type="presParOf" srcId="{F23ABF18-5650-4528-95FB-D918CE72ACF1}" destId="{FE9C544D-31CA-47D1-8F8E-E619552BA209}" srcOrd="1" destOrd="0" presId="urn:microsoft.com/office/officeart/2008/layout/HalfCircleOrganizationChart"/>
    <dgm:cxn modelId="{9D2342B4-7F5D-479B-99BE-5568A2FF30A4}" type="presParOf" srcId="{FE9C544D-31CA-47D1-8F8E-E619552BA209}" destId="{510C9EBC-6441-44D0-94C4-7635F4240C92}" srcOrd="0" destOrd="0" presId="urn:microsoft.com/office/officeart/2008/layout/HalfCircleOrganizationChart"/>
    <dgm:cxn modelId="{6D6171B7-9D0A-419D-8462-00507EF58C38}" type="presParOf" srcId="{510C9EBC-6441-44D0-94C4-7635F4240C92}" destId="{304EA84D-5241-4700-A557-D3CC860E4EE2}" srcOrd="0" destOrd="0" presId="urn:microsoft.com/office/officeart/2008/layout/HalfCircleOrganizationChart"/>
    <dgm:cxn modelId="{71748400-50A7-42A3-8929-94427DC0C588}" type="presParOf" srcId="{510C9EBC-6441-44D0-94C4-7635F4240C92}" destId="{63B2A40D-4B55-4FFD-BBCF-320E99B9376E}" srcOrd="1" destOrd="0" presId="urn:microsoft.com/office/officeart/2008/layout/HalfCircleOrganizationChart"/>
    <dgm:cxn modelId="{EBEB0E4B-2CB3-4B6B-84AF-31A8BCEA3AB3}" type="presParOf" srcId="{510C9EBC-6441-44D0-94C4-7635F4240C92}" destId="{EC0BB02D-ABC4-4033-A1BD-9DD7C62C377D}" srcOrd="2" destOrd="0" presId="urn:microsoft.com/office/officeart/2008/layout/HalfCircleOrganizationChart"/>
    <dgm:cxn modelId="{2D27128D-FD4F-470A-BFC0-E1A391D30D51}" type="presParOf" srcId="{510C9EBC-6441-44D0-94C4-7635F4240C92}" destId="{E31AC7B0-BBC2-4519-8110-33A8F6B12F4A}" srcOrd="3" destOrd="0" presId="urn:microsoft.com/office/officeart/2008/layout/HalfCircleOrganizationChart"/>
    <dgm:cxn modelId="{30423CD5-2483-4F83-826C-88CA37D0D8B3}" type="presParOf" srcId="{FE9C544D-31CA-47D1-8F8E-E619552BA209}" destId="{64787A5D-99D4-4834-A482-B9A630FFDA33}" srcOrd="1" destOrd="0" presId="urn:microsoft.com/office/officeart/2008/layout/HalfCircleOrganizationChart"/>
    <dgm:cxn modelId="{26A7BD61-0E41-4982-9F75-9119461A03EA}" type="presParOf" srcId="{FE9C544D-31CA-47D1-8F8E-E619552BA209}" destId="{78E7F69E-C7D3-4EFC-82FC-0B2042E5EF48}" srcOrd="2" destOrd="0" presId="urn:microsoft.com/office/officeart/2008/layout/HalfCircleOrganizationChart"/>
    <dgm:cxn modelId="{290EBD65-D5DD-476E-BDC1-A403C88445CB}" type="presParOf" srcId="{78E7F69E-C7D3-4EFC-82FC-0B2042E5EF48}" destId="{1A2D069B-1B9A-4106-ABB5-C9E0786D72D6}" srcOrd="0" destOrd="0" presId="urn:microsoft.com/office/officeart/2008/layout/HalfCircleOrganizationChart"/>
    <dgm:cxn modelId="{B4B0B855-35FF-4C9A-B9D2-4A4E36B5A402}" type="presParOf" srcId="{78E7F69E-C7D3-4EFC-82FC-0B2042E5EF48}" destId="{03C9808F-8C84-4F71-A1D7-4BF8F196B232}" srcOrd="1" destOrd="0" presId="urn:microsoft.com/office/officeart/2008/layout/HalfCircleOrganizationChart"/>
    <dgm:cxn modelId="{FBD497F3-1995-4192-99DD-609CD797C1E1}" type="presParOf" srcId="{03C9808F-8C84-4F71-A1D7-4BF8F196B232}" destId="{44FE7477-E973-4926-9BDD-E0430B68182D}" srcOrd="0" destOrd="0" presId="urn:microsoft.com/office/officeart/2008/layout/HalfCircleOrganizationChart"/>
    <dgm:cxn modelId="{C72C91A7-FFB5-4732-8F26-3F9D65ED6309}" type="presParOf" srcId="{44FE7477-E973-4926-9BDD-E0430B68182D}" destId="{24EEC9B3-BBBC-4656-A055-1858763E6BB3}" srcOrd="0" destOrd="0" presId="urn:microsoft.com/office/officeart/2008/layout/HalfCircleOrganizationChart"/>
    <dgm:cxn modelId="{B312BC97-0C50-47BC-A1F0-90D5A684CA40}" type="presParOf" srcId="{44FE7477-E973-4926-9BDD-E0430B68182D}" destId="{DDD99289-37C5-48F7-A1FD-DA6FD8947029}" srcOrd="1" destOrd="0" presId="urn:microsoft.com/office/officeart/2008/layout/HalfCircleOrganizationChart"/>
    <dgm:cxn modelId="{1C715EA3-0236-4707-9521-E78A6E269AAE}" type="presParOf" srcId="{44FE7477-E973-4926-9BDD-E0430B68182D}" destId="{AC342736-D598-4C84-8EBA-2046B8499768}" srcOrd="2" destOrd="0" presId="urn:microsoft.com/office/officeart/2008/layout/HalfCircleOrganizationChart"/>
    <dgm:cxn modelId="{107FE8E8-7CAC-445C-8867-BF6C2A451F82}" type="presParOf" srcId="{44FE7477-E973-4926-9BDD-E0430B68182D}" destId="{3C476B60-EB8C-4700-B9FD-8CB61FC2575F}" srcOrd="3" destOrd="0" presId="urn:microsoft.com/office/officeart/2008/layout/HalfCircleOrganizationChart"/>
    <dgm:cxn modelId="{78CC12D0-732D-407D-809C-9BB0F5C4ED07}" type="presParOf" srcId="{03C9808F-8C84-4F71-A1D7-4BF8F196B232}" destId="{FB94CA85-9DF8-4D02-AA2E-F8BD02C0F418}" srcOrd="1" destOrd="0" presId="urn:microsoft.com/office/officeart/2008/layout/HalfCircleOrganizationChart"/>
    <dgm:cxn modelId="{C8C0EA83-F406-4112-A9AD-78B10721C91B}" type="presParOf" srcId="{03C9808F-8C84-4F71-A1D7-4BF8F196B232}" destId="{4D074D1A-FBF7-4F13-B8EB-980DD2085EAB}" srcOrd="2" destOrd="0" presId="urn:microsoft.com/office/officeart/2008/layout/HalfCircleOrganizationChart"/>
    <dgm:cxn modelId="{AF7B48DC-9F4D-4571-9747-A13DA0AB4B77}" type="presParOf" srcId="{78E7F69E-C7D3-4EFC-82FC-0B2042E5EF48}" destId="{6A3C64D2-6FC1-4D15-A616-3A337898FC6B}" srcOrd="2" destOrd="0" presId="urn:microsoft.com/office/officeart/2008/layout/HalfCircleOrganizationChart"/>
    <dgm:cxn modelId="{CC947A96-E46E-4B04-906F-28CFF3857FE2}" type="presParOf" srcId="{78E7F69E-C7D3-4EFC-82FC-0B2042E5EF48}" destId="{FFFBB2F5-2922-4BF8-B476-795F775B6CFD}" srcOrd="3" destOrd="0" presId="urn:microsoft.com/office/officeart/2008/layout/HalfCircleOrganizationChart"/>
    <dgm:cxn modelId="{F3D7EEE8-54C3-4390-BF35-A5AF67491A53}" type="presParOf" srcId="{FFFBB2F5-2922-4BF8-B476-795F775B6CFD}" destId="{CD1D2DEF-4896-493F-BA05-0C3F1DFAA88C}" srcOrd="0" destOrd="0" presId="urn:microsoft.com/office/officeart/2008/layout/HalfCircleOrganizationChart"/>
    <dgm:cxn modelId="{63C5094C-720E-4CC3-9367-1022AACDAA07}" type="presParOf" srcId="{CD1D2DEF-4896-493F-BA05-0C3F1DFAA88C}" destId="{4EDB97C8-1136-4945-A391-91680C5CB6CD}" srcOrd="0" destOrd="0" presId="urn:microsoft.com/office/officeart/2008/layout/HalfCircleOrganizationChart"/>
    <dgm:cxn modelId="{2100F79F-8CF8-4349-AD2A-AF96F7DFCDC3}" type="presParOf" srcId="{CD1D2DEF-4896-493F-BA05-0C3F1DFAA88C}" destId="{06D7D142-CAB6-40E6-A4B4-47631A86FF4A}" srcOrd="1" destOrd="0" presId="urn:microsoft.com/office/officeart/2008/layout/HalfCircleOrganizationChart"/>
    <dgm:cxn modelId="{0F9565C3-0108-4CC7-9A5A-C7E3324390DF}" type="presParOf" srcId="{CD1D2DEF-4896-493F-BA05-0C3F1DFAA88C}" destId="{791307DC-8236-4309-B324-AAAB3D9AFF93}" srcOrd="2" destOrd="0" presId="urn:microsoft.com/office/officeart/2008/layout/HalfCircleOrganizationChart"/>
    <dgm:cxn modelId="{69F6401D-D470-486C-89E6-D51C9255BA82}" type="presParOf" srcId="{CD1D2DEF-4896-493F-BA05-0C3F1DFAA88C}" destId="{23C90B18-4227-408A-87BE-08E3F2650EDB}" srcOrd="3" destOrd="0" presId="urn:microsoft.com/office/officeart/2008/layout/HalfCircleOrganizationChart"/>
    <dgm:cxn modelId="{4FF5DBEE-F563-41A6-8F86-E4BC6B540749}" type="presParOf" srcId="{FFFBB2F5-2922-4BF8-B476-795F775B6CFD}" destId="{42C4E009-EE8F-41C5-9394-E20107D1AB83}" srcOrd="1" destOrd="0" presId="urn:microsoft.com/office/officeart/2008/layout/HalfCircleOrganizationChart"/>
    <dgm:cxn modelId="{5E799989-98AC-4115-A7D9-D9F6909E02BB}" type="presParOf" srcId="{FFFBB2F5-2922-4BF8-B476-795F775B6CFD}" destId="{891FA35D-6B66-452F-B3F2-87C6F9C83E4A}" srcOrd="2" destOrd="0" presId="urn:microsoft.com/office/officeart/2008/layout/HalfCircleOrganizationChart"/>
    <dgm:cxn modelId="{3CE12FD0-EEFD-4DFF-863D-E369F9CAE0CA}" type="presParOf" srcId="{F23ABF18-5650-4528-95FB-D918CE72ACF1}" destId="{8CD083A8-C12C-4EEA-B205-8F3983DEB926}" srcOrd="2" destOrd="0" presId="urn:microsoft.com/office/officeart/2008/layout/HalfCircleOrganizationChart"/>
    <dgm:cxn modelId="{6F117441-D8A9-4F47-97CD-93401CA604BB}" type="presParOf" srcId="{F23ABF18-5650-4528-95FB-D918CE72ACF1}" destId="{B5794510-1CB9-4F93-9D46-2B33563C4EA9}" srcOrd="3" destOrd="0" presId="urn:microsoft.com/office/officeart/2008/layout/HalfCircleOrganizationChart"/>
    <dgm:cxn modelId="{82E16206-08BE-420A-A239-72B88242814A}" type="presParOf" srcId="{B5794510-1CB9-4F93-9D46-2B33563C4EA9}" destId="{5F68B458-06EA-405C-88A2-490E6E26DC15}" srcOrd="0" destOrd="0" presId="urn:microsoft.com/office/officeart/2008/layout/HalfCircleOrganizationChart"/>
    <dgm:cxn modelId="{7961D34A-759F-4F55-8C2C-02C8BDB158F0}" type="presParOf" srcId="{5F68B458-06EA-405C-88A2-490E6E26DC15}" destId="{C17CD3E8-E109-422A-8AEC-6B039DF7D123}" srcOrd="0" destOrd="0" presId="urn:microsoft.com/office/officeart/2008/layout/HalfCircleOrganizationChart"/>
    <dgm:cxn modelId="{9BB9595D-7974-423F-9389-8A0181E987F8}" type="presParOf" srcId="{5F68B458-06EA-405C-88A2-490E6E26DC15}" destId="{DB08C4C0-98F0-42A1-9F27-45A4BD1644C1}" srcOrd="1" destOrd="0" presId="urn:microsoft.com/office/officeart/2008/layout/HalfCircleOrganizationChart"/>
    <dgm:cxn modelId="{C9C7E783-1D6F-4107-8FEE-05D89EDC6DF7}" type="presParOf" srcId="{5F68B458-06EA-405C-88A2-490E6E26DC15}" destId="{085F4DDA-51E6-450F-8891-26AF50D1524A}" srcOrd="2" destOrd="0" presId="urn:microsoft.com/office/officeart/2008/layout/HalfCircleOrganizationChart"/>
    <dgm:cxn modelId="{17D726C6-C2B5-489A-961D-8B7B1D8F3F0D}" type="presParOf" srcId="{5F68B458-06EA-405C-88A2-490E6E26DC15}" destId="{AEB88829-9C47-4F41-9EDF-B01EBD47C80F}" srcOrd="3" destOrd="0" presId="urn:microsoft.com/office/officeart/2008/layout/HalfCircleOrganizationChart"/>
    <dgm:cxn modelId="{C1B27C4C-CC62-461D-90BF-AAF930299750}" type="presParOf" srcId="{B5794510-1CB9-4F93-9D46-2B33563C4EA9}" destId="{392A5156-B2B3-4F53-9814-769E1028527D}" srcOrd="1" destOrd="0" presId="urn:microsoft.com/office/officeart/2008/layout/HalfCircleOrganizationChart"/>
    <dgm:cxn modelId="{C32F9C0A-0FED-458F-82C8-1E8449C3C17B}" type="presParOf" srcId="{B5794510-1CB9-4F93-9D46-2B33563C4EA9}" destId="{53233F61-075A-42CA-AE28-CC4DA3AE4A94}" srcOrd="2" destOrd="0" presId="urn:microsoft.com/office/officeart/2008/layout/HalfCircleOrganizationChart"/>
    <dgm:cxn modelId="{FE7B5832-54B2-4D69-9E7B-DE011626BADC}" type="presParOf" srcId="{53233F61-075A-42CA-AE28-CC4DA3AE4A94}" destId="{7AAEC047-E4A8-4DB9-BB9D-CA94A89ED9E6}" srcOrd="0" destOrd="0" presId="urn:microsoft.com/office/officeart/2008/layout/HalfCircleOrganizationChart"/>
    <dgm:cxn modelId="{33843283-A61C-4D2C-97C1-072A9B8FECC1}" type="presParOf" srcId="{53233F61-075A-42CA-AE28-CC4DA3AE4A94}" destId="{7FE1C0F6-1E22-4021-8E28-4C4AE1C888D6}" srcOrd="1" destOrd="0" presId="urn:microsoft.com/office/officeart/2008/layout/HalfCircleOrganizationChart"/>
    <dgm:cxn modelId="{46B01BA4-3734-4D8F-83F5-2FC79CC64D86}" type="presParOf" srcId="{7FE1C0F6-1E22-4021-8E28-4C4AE1C888D6}" destId="{CAD9C7ED-B4EE-41F2-A790-AE92134F9F9B}" srcOrd="0" destOrd="0" presId="urn:microsoft.com/office/officeart/2008/layout/HalfCircleOrganizationChart"/>
    <dgm:cxn modelId="{A8EA8EB6-0A5C-4965-B133-81C274F1C386}" type="presParOf" srcId="{CAD9C7ED-B4EE-41F2-A790-AE92134F9F9B}" destId="{E64033C5-DE19-4399-BE88-35E4461A0CFE}" srcOrd="0" destOrd="0" presId="urn:microsoft.com/office/officeart/2008/layout/HalfCircleOrganizationChart"/>
    <dgm:cxn modelId="{E0F49314-FDF3-4F1D-936A-3D853C1B5ECE}" type="presParOf" srcId="{CAD9C7ED-B4EE-41F2-A790-AE92134F9F9B}" destId="{DF86B90D-75E5-446B-9BFA-0F239B7FBCD5}" srcOrd="1" destOrd="0" presId="urn:microsoft.com/office/officeart/2008/layout/HalfCircleOrganizationChart"/>
    <dgm:cxn modelId="{8C40B0AB-4EBA-49B1-8AEB-794470341613}" type="presParOf" srcId="{CAD9C7ED-B4EE-41F2-A790-AE92134F9F9B}" destId="{4239843B-2F0F-4A29-BF1D-1FEAE43F4846}" srcOrd="2" destOrd="0" presId="urn:microsoft.com/office/officeart/2008/layout/HalfCircleOrganizationChart"/>
    <dgm:cxn modelId="{39BB09E5-2399-48E6-9186-673D4C9C8D25}" type="presParOf" srcId="{CAD9C7ED-B4EE-41F2-A790-AE92134F9F9B}" destId="{9AC3E14F-DC87-4EE4-AC0A-77ACA5F8D088}" srcOrd="3" destOrd="0" presId="urn:microsoft.com/office/officeart/2008/layout/HalfCircleOrganizationChart"/>
    <dgm:cxn modelId="{4D8A4063-1708-4915-B62B-B48A9317BE3A}" type="presParOf" srcId="{7FE1C0F6-1E22-4021-8E28-4C4AE1C888D6}" destId="{0CD21DDB-5940-44B1-8478-55FB3367F794}" srcOrd="1" destOrd="0" presId="urn:microsoft.com/office/officeart/2008/layout/HalfCircleOrganizationChart"/>
    <dgm:cxn modelId="{1882AB91-B9AD-4F53-BE42-C034A7C32A87}" type="presParOf" srcId="{7FE1C0F6-1E22-4021-8E28-4C4AE1C888D6}" destId="{074B40B1-3879-462B-939E-2CFF809F62D6}" srcOrd="2" destOrd="0" presId="urn:microsoft.com/office/officeart/2008/layout/HalfCircleOrganizationChart"/>
    <dgm:cxn modelId="{8F329E5D-4CA8-4E1F-B3D2-6A93AA63E248}" type="presParOf" srcId="{53233F61-075A-42CA-AE28-CC4DA3AE4A94}" destId="{00A45CCF-2E6A-41C2-9B47-54B75CF06102}" srcOrd="2" destOrd="0" presId="urn:microsoft.com/office/officeart/2008/layout/HalfCircleOrganizationChart"/>
    <dgm:cxn modelId="{1CBDD311-6BF5-41CD-B9B2-C99A6ACFED00}" type="presParOf" srcId="{53233F61-075A-42CA-AE28-CC4DA3AE4A94}" destId="{DF5DC004-6173-402C-B60A-2FA92BDFEC57}" srcOrd="3" destOrd="0" presId="urn:microsoft.com/office/officeart/2008/layout/HalfCircleOrganizationChart"/>
    <dgm:cxn modelId="{E5925C2D-86DC-4EB9-894F-1FBCA58C9CE2}" type="presParOf" srcId="{DF5DC004-6173-402C-B60A-2FA92BDFEC57}" destId="{71A19CC5-CB6D-439F-A482-FBA86F0F20B3}" srcOrd="0" destOrd="0" presId="urn:microsoft.com/office/officeart/2008/layout/HalfCircleOrganizationChart"/>
    <dgm:cxn modelId="{BE3B0B0B-BF90-4811-84A7-512381735F70}" type="presParOf" srcId="{71A19CC5-CB6D-439F-A482-FBA86F0F20B3}" destId="{64DCB1FA-427D-4FA2-B27A-81B148CEFDFA}" srcOrd="0" destOrd="0" presId="urn:microsoft.com/office/officeart/2008/layout/HalfCircleOrganizationChart"/>
    <dgm:cxn modelId="{22BDC073-B3A7-4FB0-8CF1-3480CB1B644B}" type="presParOf" srcId="{71A19CC5-CB6D-439F-A482-FBA86F0F20B3}" destId="{BC5E2F52-15C8-4D88-BE09-DE6F054C0AAB}" srcOrd="1" destOrd="0" presId="urn:microsoft.com/office/officeart/2008/layout/HalfCircleOrganizationChart"/>
    <dgm:cxn modelId="{ED00263D-8A5D-4761-8177-47CB9EA8B47D}" type="presParOf" srcId="{71A19CC5-CB6D-439F-A482-FBA86F0F20B3}" destId="{00AFD3C3-D652-481C-811F-3A66ED0751B5}" srcOrd="2" destOrd="0" presId="urn:microsoft.com/office/officeart/2008/layout/HalfCircleOrganizationChart"/>
    <dgm:cxn modelId="{750DBFCC-CAC2-4A79-A5C1-6D8FD55AAEE5}" type="presParOf" srcId="{71A19CC5-CB6D-439F-A482-FBA86F0F20B3}" destId="{C48B8BDE-A6F7-4775-B7F5-9BF44F4C0922}" srcOrd="3" destOrd="0" presId="urn:microsoft.com/office/officeart/2008/layout/HalfCircleOrganizationChart"/>
    <dgm:cxn modelId="{AF17B3F8-4D33-462F-86E8-EF39B296A2F5}" type="presParOf" srcId="{DF5DC004-6173-402C-B60A-2FA92BDFEC57}" destId="{705D969E-77C8-4A3C-AF3F-BDB0732336B7}" srcOrd="1" destOrd="0" presId="urn:microsoft.com/office/officeart/2008/layout/HalfCircleOrganizationChart"/>
    <dgm:cxn modelId="{5C9020ED-D6C7-47EF-B8D1-EAEDE1A93574}" type="presParOf" srcId="{DF5DC004-6173-402C-B60A-2FA92BDFEC57}" destId="{9E0EDCA2-51C3-4C71-8912-368D550DFE32}" srcOrd="2" destOrd="0" presId="urn:microsoft.com/office/officeart/2008/layout/HalfCircleOrganizationChart"/>
    <dgm:cxn modelId="{9D009238-FAA8-4CAD-A53B-E625E5665773}" type="presParOf" srcId="{D2267B8B-95AD-4C2B-A7AF-4BC741B43103}" destId="{F2A64D04-6724-4630-BE5E-8C631E10D18B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EC284D-A8D9-4C2B-B000-BFE8E5EEA02F}" type="doc">
      <dgm:prSet loTypeId="urn:microsoft.com/office/officeart/2008/layout/HalfCircleOrganizationChart" loCatId="hierarchy" qsTypeId="urn:microsoft.com/office/officeart/2005/8/quickstyle/3d4" qsCatId="3D" csTypeId="urn:microsoft.com/office/officeart/2005/8/colors/accent5_5" csCatId="accent5" phldr="1"/>
      <dgm:spPr/>
      <dgm:t>
        <a:bodyPr/>
        <a:lstStyle/>
        <a:p>
          <a:endParaRPr lang="en-SG"/>
        </a:p>
      </dgm:t>
    </dgm:pt>
    <dgm:pt modelId="{97281998-C334-423E-ACC3-A54B7462F134}">
      <dgm:prSet phldrT="[Text]"/>
      <dgm:spPr/>
      <dgm:t>
        <a:bodyPr/>
        <a:lstStyle/>
        <a:p>
          <a:r>
            <a:rPr lang="en-US" dirty="0">
              <a:solidFill>
                <a:srgbClr val="F9BA00"/>
              </a:solidFill>
            </a:rPr>
            <a:t>Pin interactions</a:t>
          </a:r>
          <a:endParaRPr lang="en-SG" dirty="0">
            <a:solidFill>
              <a:srgbClr val="F9BA00"/>
            </a:solidFill>
          </a:endParaRPr>
        </a:p>
      </dgm:t>
    </dgm:pt>
    <dgm:pt modelId="{DFA748F9-E98D-4808-9641-FEA5FA81C765}" type="parTrans" cxnId="{E1C2C403-3241-4A76-ABE0-A54D74FAC495}">
      <dgm:prSet/>
      <dgm:spPr/>
      <dgm:t>
        <a:bodyPr/>
        <a:lstStyle/>
        <a:p>
          <a:endParaRPr lang="en-SG">
            <a:solidFill>
              <a:srgbClr val="F9BA00"/>
            </a:solidFill>
          </a:endParaRPr>
        </a:p>
      </dgm:t>
    </dgm:pt>
    <dgm:pt modelId="{6F71E1DB-8238-4572-86FA-8E4C5D00362D}" type="sibTrans" cxnId="{E1C2C403-3241-4A76-ABE0-A54D74FAC495}">
      <dgm:prSet/>
      <dgm:spPr/>
      <dgm:t>
        <a:bodyPr/>
        <a:lstStyle/>
        <a:p>
          <a:endParaRPr lang="en-SG">
            <a:solidFill>
              <a:srgbClr val="F9BA00"/>
            </a:solidFill>
          </a:endParaRPr>
        </a:p>
      </dgm:t>
    </dgm:pt>
    <dgm:pt modelId="{9E3820AF-D086-4B8F-BC26-D535C3D8265F}">
      <dgm:prSet phldrT="[Text]"/>
      <dgm:spPr/>
      <dgm:t>
        <a:bodyPr/>
        <a:lstStyle/>
        <a:p>
          <a:r>
            <a:rPr lang="en-US" dirty="0">
              <a:solidFill>
                <a:srgbClr val="F9BA00"/>
              </a:solidFill>
            </a:rPr>
            <a:t>Digital</a:t>
          </a:r>
          <a:endParaRPr lang="en-SG" dirty="0">
            <a:solidFill>
              <a:srgbClr val="F9BA00"/>
            </a:solidFill>
          </a:endParaRPr>
        </a:p>
      </dgm:t>
    </dgm:pt>
    <dgm:pt modelId="{20D4B684-D252-4AE9-ADC3-62DCB844B8B3}" type="parTrans" cxnId="{98791D41-A6B0-402C-98C4-BFE192DE4849}">
      <dgm:prSet/>
      <dgm:spPr/>
      <dgm:t>
        <a:bodyPr/>
        <a:lstStyle/>
        <a:p>
          <a:endParaRPr lang="en-SG">
            <a:solidFill>
              <a:srgbClr val="F9BA00"/>
            </a:solidFill>
          </a:endParaRPr>
        </a:p>
      </dgm:t>
    </dgm:pt>
    <dgm:pt modelId="{72EA3734-9B98-4F7E-9A65-0734B9701ABE}" type="sibTrans" cxnId="{98791D41-A6B0-402C-98C4-BFE192DE4849}">
      <dgm:prSet/>
      <dgm:spPr/>
      <dgm:t>
        <a:bodyPr/>
        <a:lstStyle/>
        <a:p>
          <a:endParaRPr lang="en-SG">
            <a:solidFill>
              <a:srgbClr val="F9BA00"/>
            </a:solidFill>
          </a:endParaRPr>
        </a:p>
      </dgm:t>
    </dgm:pt>
    <dgm:pt modelId="{71CC4324-2006-4DFF-A51C-1CB3C35CD5F0}">
      <dgm:prSet phldrT="[Text]"/>
      <dgm:spPr/>
      <dgm:t>
        <a:bodyPr/>
        <a:lstStyle/>
        <a:p>
          <a:r>
            <a:rPr lang="en-US" dirty="0">
              <a:solidFill>
                <a:srgbClr val="F9BA00"/>
              </a:solidFill>
            </a:rPr>
            <a:t>Analog</a:t>
          </a:r>
        </a:p>
      </dgm:t>
    </dgm:pt>
    <dgm:pt modelId="{E12C6C82-19DF-41FF-8D19-ADEF10F53E7A}" type="parTrans" cxnId="{E84EE248-45C8-43FC-A990-DB55C14A5A99}">
      <dgm:prSet/>
      <dgm:spPr/>
      <dgm:t>
        <a:bodyPr/>
        <a:lstStyle/>
        <a:p>
          <a:endParaRPr lang="en-SG">
            <a:solidFill>
              <a:srgbClr val="F9BA00"/>
            </a:solidFill>
          </a:endParaRPr>
        </a:p>
      </dgm:t>
    </dgm:pt>
    <dgm:pt modelId="{6B5DFA3B-B486-4D5D-8C6C-7DADED6165A7}" type="sibTrans" cxnId="{E84EE248-45C8-43FC-A990-DB55C14A5A99}">
      <dgm:prSet/>
      <dgm:spPr/>
      <dgm:t>
        <a:bodyPr/>
        <a:lstStyle/>
        <a:p>
          <a:endParaRPr lang="en-SG">
            <a:solidFill>
              <a:srgbClr val="F9BA00"/>
            </a:solidFill>
          </a:endParaRPr>
        </a:p>
      </dgm:t>
    </dgm:pt>
    <dgm:pt modelId="{ABB38A42-28F7-4EB9-A1CB-C506A18FADB8}" type="asst">
      <dgm:prSet/>
      <dgm:spPr/>
      <dgm:t>
        <a:bodyPr/>
        <a:lstStyle/>
        <a:p>
          <a:r>
            <a:rPr lang="en-US" dirty="0" err="1">
              <a:solidFill>
                <a:srgbClr val="F9BA00"/>
              </a:solidFill>
            </a:rPr>
            <a:t>analogWrite</a:t>
          </a:r>
          <a:r>
            <a:rPr lang="en-US" dirty="0">
              <a:solidFill>
                <a:srgbClr val="F9BA00"/>
              </a:solidFill>
            </a:rPr>
            <a:t>(</a:t>
          </a:r>
          <a:r>
            <a:rPr lang="en-US" dirty="0" err="1">
              <a:solidFill>
                <a:srgbClr val="F9BA00"/>
              </a:solidFill>
            </a:rPr>
            <a:t>Apin</a:t>
          </a:r>
          <a:r>
            <a:rPr lang="en-US" dirty="0">
              <a:solidFill>
                <a:srgbClr val="F9BA00"/>
              </a:solidFill>
            </a:rPr>
            <a:t>, state)</a:t>
          </a:r>
          <a:endParaRPr lang="en-SG" dirty="0">
            <a:solidFill>
              <a:srgbClr val="F9BA00"/>
            </a:solidFill>
          </a:endParaRPr>
        </a:p>
      </dgm:t>
    </dgm:pt>
    <dgm:pt modelId="{B7136E82-5EB6-4819-9A6E-1286B8B5C4C8}" type="parTrans" cxnId="{8E95FBB8-C258-4DB4-8847-DF7601D85834}">
      <dgm:prSet/>
      <dgm:spPr/>
      <dgm:t>
        <a:bodyPr/>
        <a:lstStyle/>
        <a:p>
          <a:endParaRPr lang="en-SG">
            <a:solidFill>
              <a:srgbClr val="F9BA00"/>
            </a:solidFill>
          </a:endParaRPr>
        </a:p>
      </dgm:t>
    </dgm:pt>
    <dgm:pt modelId="{C8413A1F-860C-443C-A6CA-AAC5C61C57F1}" type="sibTrans" cxnId="{8E95FBB8-C258-4DB4-8847-DF7601D85834}">
      <dgm:prSet/>
      <dgm:spPr/>
      <dgm:t>
        <a:bodyPr/>
        <a:lstStyle/>
        <a:p>
          <a:endParaRPr lang="en-SG">
            <a:solidFill>
              <a:srgbClr val="F9BA00"/>
            </a:solidFill>
          </a:endParaRPr>
        </a:p>
      </dgm:t>
    </dgm:pt>
    <dgm:pt modelId="{D4115327-8954-4E14-8597-A6F4CB0D2046}" type="asst">
      <dgm:prSet/>
      <dgm:spPr/>
      <dgm:t>
        <a:bodyPr/>
        <a:lstStyle/>
        <a:p>
          <a:r>
            <a:rPr lang="en-US" dirty="0" err="1">
              <a:solidFill>
                <a:srgbClr val="F9BA00"/>
              </a:solidFill>
            </a:rPr>
            <a:t>analogRead</a:t>
          </a:r>
          <a:r>
            <a:rPr lang="en-US" dirty="0">
              <a:solidFill>
                <a:srgbClr val="F9BA00"/>
              </a:solidFill>
            </a:rPr>
            <a:t>(</a:t>
          </a:r>
          <a:r>
            <a:rPr lang="en-US" dirty="0" err="1">
              <a:solidFill>
                <a:srgbClr val="F9BA00"/>
              </a:solidFill>
            </a:rPr>
            <a:t>Apin</a:t>
          </a:r>
          <a:r>
            <a:rPr lang="en-US" dirty="0">
              <a:solidFill>
                <a:srgbClr val="F9BA00"/>
              </a:solidFill>
            </a:rPr>
            <a:t>)</a:t>
          </a:r>
          <a:endParaRPr lang="en-SG" dirty="0">
            <a:solidFill>
              <a:srgbClr val="F9BA00"/>
            </a:solidFill>
          </a:endParaRPr>
        </a:p>
      </dgm:t>
    </dgm:pt>
    <dgm:pt modelId="{BC5EBC20-6B3A-4206-8AEC-EEFD503CE1C4}" type="parTrans" cxnId="{FC6491AC-78EA-49C9-80C9-989ECDB6BCBC}">
      <dgm:prSet/>
      <dgm:spPr/>
      <dgm:t>
        <a:bodyPr/>
        <a:lstStyle/>
        <a:p>
          <a:endParaRPr lang="en-SG">
            <a:solidFill>
              <a:srgbClr val="F9BA00"/>
            </a:solidFill>
          </a:endParaRPr>
        </a:p>
      </dgm:t>
    </dgm:pt>
    <dgm:pt modelId="{37A0092E-E23B-4D23-9DF4-6339F09A43F2}" type="sibTrans" cxnId="{FC6491AC-78EA-49C9-80C9-989ECDB6BCBC}">
      <dgm:prSet/>
      <dgm:spPr/>
      <dgm:t>
        <a:bodyPr/>
        <a:lstStyle/>
        <a:p>
          <a:endParaRPr lang="en-SG">
            <a:solidFill>
              <a:srgbClr val="F9BA00"/>
            </a:solidFill>
          </a:endParaRPr>
        </a:p>
      </dgm:t>
    </dgm:pt>
    <dgm:pt modelId="{2AD6D02A-66CD-423A-9DFB-B0D272340DBE}" type="asst">
      <dgm:prSet/>
      <dgm:spPr/>
      <dgm:t>
        <a:bodyPr/>
        <a:lstStyle/>
        <a:p>
          <a:r>
            <a:rPr lang="en-US" dirty="0" err="1">
              <a:solidFill>
                <a:srgbClr val="F9BA00"/>
              </a:solidFill>
            </a:rPr>
            <a:t>digitalWrite</a:t>
          </a:r>
          <a:r>
            <a:rPr lang="en-US" dirty="0">
              <a:solidFill>
                <a:srgbClr val="F9BA00"/>
              </a:solidFill>
            </a:rPr>
            <a:t>(pin, state)</a:t>
          </a:r>
          <a:endParaRPr lang="en-SG" dirty="0">
            <a:solidFill>
              <a:srgbClr val="F9BA00"/>
            </a:solidFill>
          </a:endParaRPr>
        </a:p>
      </dgm:t>
    </dgm:pt>
    <dgm:pt modelId="{B4CD26FE-A036-457B-B4AF-62AD594D899A}" type="parTrans" cxnId="{436F086F-F724-43E5-8C4C-9817B5D9D3AE}">
      <dgm:prSet/>
      <dgm:spPr/>
      <dgm:t>
        <a:bodyPr/>
        <a:lstStyle/>
        <a:p>
          <a:endParaRPr lang="en-SG">
            <a:solidFill>
              <a:srgbClr val="F9BA00"/>
            </a:solidFill>
          </a:endParaRPr>
        </a:p>
      </dgm:t>
    </dgm:pt>
    <dgm:pt modelId="{0D489C26-A9E3-4A08-83F5-FC3847502638}" type="sibTrans" cxnId="{436F086F-F724-43E5-8C4C-9817B5D9D3AE}">
      <dgm:prSet/>
      <dgm:spPr/>
      <dgm:t>
        <a:bodyPr/>
        <a:lstStyle/>
        <a:p>
          <a:endParaRPr lang="en-SG">
            <a:solidFill>
              <a:srgbClr val="F9BA00"/>
            </a:solidFill>
          </a:endParaRPr>
        </a:p>
      </dgm:t>
    </dgm:pt>
    <dgm:pt modelId="{8CF38889-E42A-4B1E-9135-35E2808B9588}" type="asst">
      <dgm:prSet/>
      <dgm:spPr/>
      <dgm:t>
        <a:bodyPr/>
        <a:lstStyle/>
        <a:p>
          <a:r>
            <a:rPr lang="en-US" dirty="0" err="1">
              <a:solidFill>
                <a:srgbClr val="F9BA00"/>
              </a:solidFill>
            </a:rPr>
            <a:t>digitalRead</a:t>
          </a:r>
          <a:r>
            <a:rPr lang="en-US" dirty="0">
              <a:solidFill>
                <a:srgbClr val="F9BA00"/>
              </a:solidFill>
            </a:rPr>
            <a:t>(pin)</a:t>
          </a:r>
          <a:endParaRPr lang="en-SG" dirty="0">
            <a:solidFill>
              <a:srgbClr val="F9BA00"/>
            </a:solidFill>
          </a:endParaRPr>
        </a:p>
      </dgm:t>
    </dgm:pt>
    <dgm:pt modelId="{91989E1C-3171-42DD-B40A-7EC00FE3FC69}" type="parTrans" cxnId="{77486A4D-C061-4EED-A7B4-2A2B25853907}">
      <dgm:prSet/>
      <dgm:spPr/>
      <dgm:t>
        <a:bodyPr/>
        <a:lstStyle/>
        <a:p>
          <a:endParaRPr lang="en-SG">
            <a:solidFill>
              <a:srgbClr val="F9BA00"/>
            </a:solidFill>
          </a:endParaRPr>
        </a:p>
      </dgm:t>
    </dgm:pt>
    <dgm:pt modelId="{C4162FD4-84F6-4F78-989E-2A972BCC4EA1}" type="sibTrans" cxnId="{77486A4D-C061-4EED-A7B4-2A2B25853907}">
      <dgm:prSet/>
      <dgm:spPr/>
      <dgm:t>
        <a:bodyPr/>
        <a:lstStyle/>
        <a:p>
          <a:endParaRPr lang="en-SG">
            <a:solidFill>
              <a:srgbClr val="F9BA00"/>
            </a:solidFill>
          </a:endParaRPr>
        </a:p>
      </dgm:t>
    </dgm:pt>
    <dgm:pt modelId="{D6103ED2-0B24-468E-B3A7-8EF40F411BB3}" type="pres">
      <dgm:prSet presAssocID="{E7EC284D-A8D9-4C2B-B000-BFE8E5EEA02F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2267B8B-95AD-4C2B-A7AF-4BC741B43103}" type="pres">
      <dgm:prSet presAssocID="{97281998-C334-423E-ACC3-A54B7462F134}" presName="hierRoot1" presStyleCnt="0">
        <dgm:presLayoutVars>
          <dgm:hierBranch val="init"/>
        </dgm:presLayoutVars>
      </dgm:prSet>
      <dgm:spPr/>
    </dgm:pt>
    <dgm:pt modelId="{EF5A8271-760C-4950-8EC6-A3460E2AFE48}" type="pres">
      <dgm:prSet presAssocID="{97281998-C334-423E-ACC3-A54B7462F134}" presName="rootComposite1" presStyleCnt="0"/>
      <dgm:spPr/>
    </dgm:pt>
    <dgm:pt modelId="{EEAE1532-F522-4A92-AFCE-913D124683F1}" type="pres">
      <dgm:prSet presAssocID="{97281998-C334-423E-ACC3-A54B7462F134}" presName="rootText1" presStyleLbl="alignAcc1" presStyleIdx="0" presStyleCnt="0">
        <dgm:presLayoutVars>
          <dgm:chPref val="3"/>
        </dgm:presLayoutVars>
      </dgm:prSet>
      <dgm:spPr/>
    </dgm:pt>
    <dgm:pt modelId="{40A0B870-036A-4278-85C6-B5FE2D49A10B}" type="pres">
      <dgm:prSet presAssocID="{97281998-C334-423E-ACC3-A54B7462F134}" presName="topArc1" presStyleLbl="parChTrans1D1" presStyleIdx="0" presStyleCnt="14"/>
      <dgm:spPr/>
    </dgm:pt>
    <dgm:pt modelId="{5CDE543B-2E3D-4C7F-B71C-E3A0BF7858EA}" type="pres">
      <dgm:prSet presAssocID="{97281998-C334-423E-ACC3-A54B7462F134}" presName="bottomArc1" presStyleLbl="parChTrans1D1" presStyleIdx="1" presStyleCnt="14"/>
      <dgm:spPr/>
    </dgm:pt>
    <dgm:pt modelId="{9BC7C4B6-3F44-47E0-B349-5B8FF647E50D}" type="pres">
      <dgm:prSet presAssocID="{97281998-C334-423E-ACC3-A54B7462F134}" presName="topConnNode1" presStyleLbl="node1" presStyleIdx="0" presStyleCnt="0"/>
      <dgm:spPr/>
    </dgm:pt>
    <dgm:pt modelId="{F23ABF18-5650-4528-95FB-D918CE72ACF1}" type="pres">
      <dgm:prSet presAssocID="{97281998-C334-423E-ACC3-A54B7462F134}" presName="hierChild2" presStyleCnt="0"/>
      <dgm:spPr/>
    </dgm:pt>
    <dgm:pt modelId="{E6D32874-0C55-425F-9CA9-2E9A3DFC427E}" type="pres">
      <dgm:prSet presAssocID="{20D4B684-D252-4AE9-ADC3-62DCB844B8B3}" presName="Name28" presStyleLbl="parChTrans1D2" presStyleIdx="0" presStyleCnt="2"/>
      <dgm:spPr/>
    </dgm:pt>
    <dgm:pt modelId="{FE9C544D-31CA-47D1-8F8E-E619552BA209}" type="pres">
      <dgm:prSet presAssocID="{9E3820AF-D086-4B8F-BC26-D535C3D8265F}" presName="hierRoot2" presStyleCnt="0">
        <dgm:presLayoutVars>
          <dgm:hierBranch val="init"/>
        </dgm:presLayoutVars>
      </dgm:prSet>
      <dgm:spPr/>
    </dgm:pt>
    <dgm:pt modelId="{510C9EBC-6441-44D0-94C4-7635F4240C92}" type="pres">
      <dgm:prSet presAssocID="{9E3820AF-D086-4B8F-BC26-D535C3D8265F}" presName="rootComposite2" presStyleCnt="0"/>
      <dgm:spPr/>
    </dgm:pt>
    <dgm:pt modelId="{304EA84D-5241-4700-A557-D3CC860E4EE2}" type="pres">
      <dgm:prSet presAssocID="{9E3820AF-D086-4B8F-BC26-D535C3D8265F}" presName="rootText2" presStyleLbl="alignAcc1" presStyleIdx="0" presStyleCnt="0">
        <dgm:presLayoutVars>
          <dgm:chPref val="3"/>
        </dgm:presLayoutVars>
      </dgm:prSet>
      <dgm:spPr/>
    </dgm:pt>
    <dgm:pt modelId="{63B2A40D-4B55-4FFD-BBCF-320E99B9376E}" type="pres">
      <dgm:prSet presAssocID="{9E3820AF-D086-4B8F-BC26-D535C3D8265F}" presName="topArc2" presStyleLbl="parChTrans1D1" presStyleIdx="2" presStyleCnt="14"/>
      <dgm:spPr/>
    </dgm:pt>
    <dgm:pt modelId="{EC0BB02D-ABC4-4033-A1BD-9DD7C62C377D}" type="pres">
      <dgm:prSet presAssocID="{9E3820AF-D086-4B8F-BC26-D535C3D8265F}" presName="bottomArc2" presStyleLbl="parChTrans1D1" presStyleIdx="3" presStyleCnt="14"/>
      <dgm:spPr/>
    </dgm:pt>
    <dgm:pt modelId="{E31AC7B0-BBC2-4519-8110-33A8F6B12F4A}" type="pres">
      <dgm:prSet presAssocID="{9E3820AF-D086-4B8F-BC26-D535C3D8265F}" presName="topConnNode2" presStyleLbl="node2" presStyleIdx="0" presStyleCnt="0"/>
      <dgm:spPr/>
    </dgm:pt>
    <dgm:pt modelId="{64787A5D-99D4-4834-A482-B9A630FFDA33}" type="pres">
      <dgm:prSet presAssocID="{9E3820AF-D086-4B8F-BC26-D535C3D8265F}" presName="hierChild4" presStyleCnt="0"/>
      <dgm:spPr/>
    </dgm:pt>
    <dgm:pt modelId="{78E7F69E-C7D3-4EFC-82FC-0B2042E5EF48}" type="pres">
      <dgm:prSet presAssocID="{9E3820AF-D086-4B8F-BC26-D535C3D8265F}" presName="hierChild5" presStyleCnt="0"/>
      <dgm:spPr/>
    </dgm:pt>
    <dgm:pt modelId="{1A2D069B-1B9A-4106-ABB5-C9E0786D72D6}" type="pres">
      <dgm:prSet presAssocID="{B4CD26FE-A036-457B-B4AF-62AD594D899A}" presName="Name101" presStyleLbl="parChTrans1D3" presStyleIdx="0" presStyleCnt="4"/>
      <dgm:spPr/>
    </dgm:pt>
    <dgm:pt modelId="{03C9808F-8C84-4F71-A1D7-4BF8F196B232}" type="pres">
      <dgm:prSet presAssocID="{2AD6D02A-66CD-423A-9DFB-B0D272340DBE}" presName="hierRoot3" presStyleCnt="0">
        <dgm:presLayoutVars>
          <dgm:hierBranch val="init"/>
        </dgm:presLayoutVars>
      </dgm:prSet>
      <dgm:spPr/>
    </dgm:pt>
    <dgm:pt modelId="{44FE7477-E973-4926-9BDD-E0430B68182D}" type="pres">
      <dgm:prSet presAssocID="{2AD6D02A-66CD-423A-9DFB-B0D272340DBE}" presName="rootComposite3" presStyleCnt="0"/>
      <dgm:spPr/>
    </dgm:pt>
    <dgm:pt modelId="{24EEC9B3-BBBC-4656-A055-1858763E6BB3}" type="pres">
      <dgm:prSet presAssocID="{2AD6D02A-66CD-423A-9DFB-B0D272340DBE}" presName="rootText3" presStyleLbl="alignAcc1" presStyleIdx="0" presStyleCnt="0">
        <dgm:presLayoutVars>
          <dgm:chPref val="3"/>
        </dgm:presLayoutVars>
      </dgm:prSet>
      <dgm:spPr/>
    </dgm:pt>
    <dgm:pt modelId="{DDD99289-37C5-48F7-A1FD-DA6FD8947029}" type="pres">
      <dgm:prSet presAssocID="{2AD6D02A-66CD-423A-9DFB-B0D272340DBE}" presName="topArc3" presStyleLbl="parChTrans1D1" presStyleIdx="4" presStyleCnt="14"/>
      <dgm:spPr/>
    </dgm:pt>
    <dgm:pt modelId="{AC342736-D598-4C84-8EBA-2046B8499768}" type="pres">
      <dgm:prSet presAssocID="{2AD6D02A-66CD-423A-9DFB-B0D272340DBE}" presName="bottomArc3" presStyleLbl="parChTrans1D1" presStyleIdx="5" presStyleCnt="14"/>
      <dgm:spPr/>
    </dgm:pt>
    <dgm:pt modelId="{3C476B60-EB8C-4700-B9FD-8CB61FC2575F}" type="pres">
      <dgm:prSet presAssocID="{2AD6D02A-66CD-423A-9DFB-B0D272340DBE}" presName="topConnNode3" presStyleLbl="asst2" presStyleIdx="0" presStyleCnt="0"/>
      <dgm:spPr/>
    </dgm:pt>
    <dgm:pt modelId="{FB94CA85-9DF8-4D02-AA2E-F8BD02C0F418}" type="pres">
      <dgm:prSet presAssocID="{2AD6D02A-66CD-423A-9DFB-B0D272340DBE}" presName="hierChild6" presStyleCnt="0"/>
      <dgm:spPr/>
    </dgm:pt>
    <dgm:pt modelId="{4D074D1A-FBF7-4F13-B8EB-980DD2085EAB}" type="pres">
      <dgm:prSet presAssocID="{2AD6D02A-66CD-423A-9DFB-B0D272340DBE}" presName="hierChild7" presStyleCnt="0"/>
      <dgm:spPr/>
    </dgm:pt>
    <dgm:pt modelId="{6A3C64D2-6FC1-4D15-A616-3A337898FC6B}" type="pres">
      <dgm:prSet presAssocID="{91989E1C-3171-42DD-B40A-7EC00FE3FC69}" presName="Name101" presStyleLbl="parChTrans1D3" presStyleIdx="1" presStyleCnt="4"/>
      <dgm:spPr/>
    </dgm:pt>
    <dgm:pt modelId="{FFFBB2F5-2922-4BF8-B476-795F775B6CFD}" type="pres">
      <dgm:prSet presAssocID="{8CF38889-E42A-4B1E-9135-35E2808B9588}" presName="hierRoot3" presStyleCnt="0">
        <dgm:presLayoutVars>
          <dgm:hierBranch val="init"/>
        </dgm:presLayoutVars>
      </dgm:prSet>
      <dgm:spPr/>
    </dgm:pt>
    <dgm:pt modelId="{CD1D2DEF-4896-493F-BA05-0C3F1DFAA88C}" type="pres">
      <dgm:prSet presAssocID="{8CF38889-E42A-4B1E-9135-35E2808B9588}" presName="rootComposite3" presStyleCnt="0"/>
      <dgm:spPr/>
    </dgm:pt>
    <dgm:pt modelId="{4EDB97C8-1136-4945-A391-91680C5CB6CD}" type="pres">
      <dgm:prSet presAssocID="{8CF38889-E42A-4B1E-9135-35E2808B9588}" presName="rootText3" presStyleLbl="alignAcc1" presStyleIdx="0" presStyleCnt="0">
        <dgm:presLayoutVars>
          <dgm:chPref val="3"/>
        </dgm:presLayoutVars>
      </dgm:prSet>
      <dgm:spPr/>
    </dgm:pt>
    <dgm:pt modelId="{06D7D142-CAB6-40E6-A4B4-47631A86FF4A}" type="pres">
      <dgm:prSet presAssocID="{8CF38889-E42A-4B1E-9135-35E2808B9588}" presName="topArc3" presStyleLbl="parChTrans1D1" presStyleIdx="6" presStyleCnt="14"/>
      <dgm:spPr/>
    </dgm:pt>
    <dgm:pt modelId="{791307DC-8236-4309-B324-AAAB3D9AFF93}" type="pres">
      <dgm:prSet presAssocID="{8CF38889-E42A-4B1E-9135-35E2808B9588}" presName="bottomArc3" presStyleLbl="parChTrans1D1" presStyleIdx="7" presStyleCnt="14"/>
      <dgm:spPr/>
    </dgm:pt>
    <dgm:pt modelId="{23C90B18-4227-408A-87BE-08E3F2650EDB}" type="pres">
      <dgm:prSet presAssocID="{8CF38889-E42A-4B1E-9135-35E2808B9588}" presName="topConnNode3" presStyleLbl="asst2" presStyleIdx="0" presStyleCnt="0"/>
      <dgm:spPr/>
    </dgm:pt>
    <dgm:pt modelId="{42C4E009-EE8F-41C5-9394-E20107D1AB83}" type="pres">
      <dgm:prSet presAssocID="{8CF38889-E42A-4B1E-9135-35E2808B9588}" presName="hierChild6" presStyleCnt="0"/>
      <dgm:spPr/>
    </dgm:pt>
    <dgm:pt modelId="{891FA35D-6B66-452F-B3F2-87C6F9C83E4A}" type="pres">
      <dgm:prSet presAssocID="{8CF38889-E42A-4B1E-9135-35E2808B9588}" presName="hierChild7" presStyleCnt="0"/>
      <dgm:spPr/>
    </dgm:pt>
    <dgm:pt modelId="{8CD083A8-C12C-4EEA-B205-8F3983DEB926}" type="pres">
      <dgm:prSet presAssocID="{E12C6C82-19DF-41FF-8D19-ADEF10F53E7A}" presName="Name28" presStyleLbl="parChTrans1D2" presStyleIdx="1" presStyleCnt="2"/>
      <dgm:spPr/>
    </dgm:pt>
    <dgm:pt modelId="{B5794510-1CB9-4F93-9D46-2B33563C4EA9}" type="pres">
      <dgm:prSet presAssocID="{71CC4324-2006-4DFF-A51C-1CB3C35CD5F0}" presName="hierRoot2" presStyleCnt="0">
        <dgm:presLayoutVars>
          <dgm:hierBranch val="init"/>
        </dgm:presLayoutVars>
      </dgm:prSet>
      <dgm:spPr/>
    </dgm:pt>
    <dgm:pt modelId="{5F68B458-06EA-405C-88A2-490E6E26DC15}" type="pres">
      <dgm:prSet presAssocID="{71CC4324-2006-4DFF-A51C-1CB3C35CD5F0}" presName="rootComposite2" presStyleCnt="0"/>
      <dgm:spPr/>
    </dgm:pt>
    <dgm:pt modelId="{C17CD3E8-E109-422A-8AEC-6B039DF7D123}" type="pres">
      <dgm:prSet presAssocID="{71CC4324-2006-4DFF-A51C-1CB3C35CD5F0}" presName="rootText2" presStyleLbl="alignAcc1" presStyleIdx="0" presStyleCnt="0">
        <dgm:presLayoutVars>
          <dgm:chPref val="3"/>
        </dgm:presLayoutVars>
      </dgm:prSet>
      <dgm:spPr/>
    </dgm:pt>
    <dgm:pt modelId="{DB08C4C0-98F0-42A1-9F27-45A4BD1644C1}" type="pres">
      <dgm:prSet presAssocID="{71CC4324-2006-4DFF-A51C-1CB3C35CD5F0}" presName="topArc2" presStyleLbl="parChTrans1D1" presStyleIdx="8" presStyleCnt="14"/>
      <dgm:spPr/>
    </dgm:pt>
    <dgm:pt modelId="{085F4DDA-51E6-450F-8891-26AF50D1524A}" type="pres">
      <dgm:prSet presAssocID="{71CC4324-2006-4DFF-A51C-1CB3C35CD5F0}" presName="bottomArc2" presStyleLbl="parChTrans1D1" presStyleIdx="9" presStyleCnt="14"/>
      <dgm:spPr/>
    </dgm:pt>
    <dgm:pt modelId="{AEB88829-9C47-4F41-9EDF-B01EBD47C80F}" type="pres">
      <dgm:prSet presAssocID="{71CC4324-2006-4DFF-A51C-1CB3C35CD5F0}" presName="topConnNode2" presStyleLbl="node2" presStyleIdx="0" presStyleCnt="0"/>
      <dgm:spPr/>
    </dgm:pt>
    <dgm:pt modelId="{392A5156-B2B3-4F53-9814-769E1028527D}" type="pres">
      <dgm:prSet presAssocID="{71CC4324-2006-4DFF-A51C-1CB3C35CD5F0}" presName="hierChild4" presStyleCnt="0"/>
      <dgm:spPr/>
    </dgm:pt>
    <dgm:pt modelId="{53233F61-075A-42CA-AE28-CC4DA3AE4A94}" type="pres">
      <dgm:prSet presAssocID="{71CC4324-2006-4DFF-A51C-1CB3C35CD5F0}" presName="hierChild5" presStyleCnt="0"/>
      <dgm:spPr/>
    </dgm:pt>
    <dgm:pt modelId="{7AAEC047-E4A8-4DB9-BB9D-CA94A89ED9E6}" type="pres">
      <dgm:prSet presAssocID="{B7136E82-5EB6-4819-9A6E-1286B8B5C4C8}" presName="Name101" presStyleLbl="parChTrans1D3" presStyleIdx="2" presStyleCnt="4"/>
      <dgm:spPr/>
    </dgm:pt>
    <dgm:pt modelId="{7FE1C0F6-1E22-4021-8E28-4C4AE1C888D6}" type="pres">
      <dgm:prSet presAssocID="{ABB38A42-28F7-4EB9-A1CB-C506A18FADB8}" presName="hierRoot3" presStyleCnt="0">
        <dgm:presLayoutVars>
          <dgm:hierBranch val="init"/>
        </dgm:presLayoutVars>
      </dgm:prSet>
      <dgm:spPr/>
    </dgm:pt>
    <dgm:pt modelId="{CAD9C7ED-B4EE-41F2-A790-AE92134F9F9B}" type="pres">
      <dgm:prSet presAssocID="{ABB38A42-28F7-4EB9-A1CB-C506A18FADB8}" presName="rootComposite3" presStyleCnt="0"/>
      <dgm:spPr/>
    </dgm:pt>
    <dgm:pt modelId="{E64033C5-DE19-4399-BE88-35E4461A0CFE}" type="pres">
      <dgm:prSet presAssocID="{ABB38A42-28F7-4EB9-A1CB-C506A18FADB8}" presName="rootText3" presStyleLbl="alignAcc1" presStyleIdx="0" presStyleCnt="0">
        <dgm:presLayoutVars>
          <dgm:chPref val="3"/>
        </dgm:presLayoutVars>
      </dgm:prSet>
      <dgm:spPr/>
    </dgm:pt>
    <dgm:pt modelId="{DF86B90D-75E5-446B-9BFA-0F239B7FBCD5}" type="pres">
      <dgm:prSet presAssocID="{ABB38A42-28F7-4EB9-A1CB-C506A18FADB8}" presName="topArc3" presStyleLbl="parChTrans1D1" presStyleIdx="10" presStyleCnt="14"/>
      <dgm:spPr/>
    </dgm:pt>
    <dgm:pt modelId="{4239843B-2F0F-4A29-BF1D-1FEAE43F4846}" type="pres">
      <dgm:prSet presAssocID="{ABB38A42-28F7-4EB9-A1CB-C506A18FADB8}" presName="bottomArc3" presStyleLbl="parChTrans1D1" presStyleIdx="11" presStyleCnt="14"/>
      <dgm:spPr/>
    </dgm:pt>
    <dgm:pt modelId="{9AC3E14F-DC87-4EE4-AC0A-77ACA5F8D088}" type="pres">
      <dgm:prSet presAssocID="{ABB38A42-28F7-4EB9-A1CB-C506A18FADB8}" presName="topConnNode3" presStyleLbl="asst2" presStyleIdx="0" presStyleCnt="0"/>
      <dgm:spPr/>
    </dgm:pt>
    <dgm:pt modelId="{0CD21DDB-5940-44B1-8478-55FB3367F794}" type="pres">
      <dgm:prSet presAssocID="{ABB38A42-28F7-4EB9-A1CB-C506A18FADB8}" presName="hierChild6" presStyleCnt="0"/>
      <dgm:spPr/>
    </dgm:pt>
    <dgm:pt modelId="{074B40B1-3879-462B-939E-2CFF809F62D6}" type="pres">
      <dgm:prSet presAssocID="{ABB38A42-28F7-4EB9-A1CB-C506A18FADB8}" presName="hierChild7" presStyleCnt="0"/>
      <dgm:spPr/>
    </dgm:pt>
    <dgm:pt modelId="{00A45CCF-2E6A-41C2-9B47-54B75CF06102}" type="pres">
      <dgm:prSet presAssocID="{BC5EBC20-6B3A-4206-8AEC-EEFD503CE1C4}" presName="Name101" presStyleLbl="parChTrans1D3" presStyleIdx="3" presStyleCnt="4"/>
      <dgm:spPr/>
    </dgm:pt>
    <dgm:pt modelId="{DF5DC004-6173-402C-B60A-2FA92BDFEC57}" type="pres">
      <dgm:prSet presAssocID="{D4115327-8954-4E14-8597-A6F4CB0D2046}" presName="hierRoot3" presStyleCnt="0">
        <dgm:presLayoutVars>
          <dgm:hierBranch val="init"/>
        </dgm:presLayoutVars>
      </dgm:prSet>
      <dgm:spPr/>
    </dgm:pt>
    <dgm:pt modelId="{71A19CC5-CB6D-439F-A482-FBA86F0F20B3}" type="pres">
      <dgm:prSet presAssocID="{D4115327-8954-4E14-8597-A6F4CB0D2046}" presName="rootComposite3" presStyleCnt="0"/>
      <dgm:spPr/>
    </dgm:pt>
    <dgm:pt modelId="{64DCB1FA-427D-4FA2-B27A-81B148CEFDFA}" type="pres">
      <dgm:prSet presAssocID="{D4115327-8954-4E14-8597-A6F4CB0D2046}" presName="rootText3" presStyleLbl="alignAcc1" presStyleIdx="0" presStyleCnt="0">
        <dgm:presLayoutVars>
          <dgm:chPref val="3"/>
        </dgm:presLayoutVars>
      </dgm:prSet>
      <dgm:spPr/>
    </dgm:pt>
    <dgm:pt modelId="{BC5E2F52-15C8-4D88-BE09-DE6F054C0AAB}" type="pres">
      <dgm:prSet presAssocID="{D4115327-8954-4E14-8597-A6F4CB0D2046}" presName="topArc3" presStyleLbl="parChTrans1D1" presStyleIdx="12" presStyleCnt="14"/>
      <dgm:spPr/>
    </dgm:pt>
    <dgm:pt modelId="{00AFD3C3-D652-481C-811F-3A66ED0751B5}" type="pres">
      <dgm:prSet presAssocID="{D4115327-8954-4E14-8597-A6F4CB0D2046}" presName="bottomArc3" presStyleLbl="parChTrans1D1" presStyleIdx="13" presStyleCnt="14"/>
      <dgm:spPr/>
    </dgm:pt>
    <dgm:pt modelId="{C48B8BDE-A6F7-4775-B7F5-9BF44F4C0922}" type="pres">
      <dgm:prSet presAssocID="{D4115327-8954-4E14-8597-A6F4CB0D2046}" presName="topConnNode3" presStyleLbl="asst2" presStyleIdx="0" presStyleCnt="0"/>
      <dgm:spPr/>
    </dgm:pt>
    <dgm:pt modelId="{705D969E-77C8-4A3C-AF3F-BDB0732336B7}" type="pres">
      <dgm:prSet presAssocID="{D4115327-8954-4E14-8597-A6F4CB0D2046}" presName="hierChild6" presStyleCnt="0"/>
      <dgm:spPr/>
    </dgm:pt>
    <dgm:pt modelId="{9E0EDCA2-51C3-4C71-8912-368D550DFE32}" type="pres">
      <dgm:prSet presAssocID="{D4115327-8954-4E14-8597-A6F4CB0D2046}" presName="hierChild7" presStyleCnt="0"/>
      <dgm:spPr/>
    </dgm:pt>
    <dgm:pt modelId="{F2A64D04-6724-4630-BE5E-8C631E10D18B}" type="pres">
      <dgm:prSet presAssocID="{97281998-C334-423E-ACC3-A54B7462F134}" presName="hierChild3" presStyleCnt="0"/>
      <dgm:spPr/>
    </dgm:pt>
  </dgm:ptLst>
  <dgm:cxnLst>
    <dgm:cxn modelId="{D64C8203-9B16-4138-8813-2E985EC084B1}" type="presOf" srcId="{2AD6D02A-66CD-423A-9DFB-B0D272340DBE}" destId="{3C476B60-EB8C-4700-B9FD-8CB61FC2575F}" srcOrd="1" destOrd="0" presId="urn:microsoft.com/office/officeart/2008/layout/HalfCircleOrganizationChart"/>
    <dgm:cxn modelId="{E1C2C403-3241-4A76-ABE0-A54D74FAC495}" srcId="{E7EC284D-A8D9-4C2B-B000-BFE8E5EEA02F}" destId="{97281998-C334-423E-ACC3-A54B7462F134}" srcOrd="0" destOrd="0" parTransId="{DFA748F9-E98D-4808-9641-FEA5FA81C765}" sibTransId="{6F71E1DB-8238-4572-86FA-8E4C5D00362D}"/>
    <dgm:cxn modelId="{2C94471F-A285-45C7-B035-C1154A614C08}" type="presOf" srcId="{71CC4324-2006-4DFF-A51C-1CB3C35CD5F0}" destId="{AEB88829-9C47-4F41-9EDF-B01EBD47C80F}" srcOrd="1" destOrd="0" presId="urn:microsoft.com/office/officeart/2008/layout/HalfCircleOrganizationChart"/>
    <dgm:cxn modelId="{8DE79929-9C2A-482D-93CF-11405D5424B7}" type="presOf" srcId="{D4115327-8954-4E14-8597-A6F4CB0D2046}" destId="{64DCB1FA-427D-4FA2-B27A-81B148CEFDFA}" srcOrd="0" destOrd="0" presId="urn:microsoft.com/office/officeart/2008/layout/HalfCircleOrganizationChart"/>
    <dgm:cxn modelId="{98791D41-A6B0-402C-98C4-BFE192DE4849}" srcId="{97281998-C334-423E-ACC3-A54B7462F134}" destId="{9E3820AF-D086-4B8F-BC26-D535C3D8265F}" srcOrd="0" destOrd="0" parTransId="{20D4B684-D252-4AE9-ADC3-62DCB844B8B3}" sibTransId="{72EA3734-9B98-4F7E-9A65-0734B9701ABE}"/>
    <dgm:cxn modelId="{465BE062-6233-42C6-8F34-C08524EC34A0}" type="presOf" srcId="{20D4B684-D252-4AE9-ADC3-62DCB844B8B3}" destId="{E6D32874-0C55-425F-9CA9-2E9A3DFC427E}" srcOrd="0" destOrd="0" presId="urn:microsoft.com/office/officeart/2008/layout/HalfCircleOrganizationChart"/>
    <dgm:cxn modelId="{E84EE248-45C8-43FC-A990-DB55C14A5A99}" srcId="{97281998-C334-423E-ACC3-A54B7462F134}" destId="{71CC4324-2006-4DFF-A51C-1CB3C35CD5F0}" srcOrd="1" destOrd="0" parTransId="{E12C6C82-19DF-41FF-8D19-ADEF10F53E7A}" sibTransId="{6B5DFA3B-B486-4D5D-8C6C-7DADED6165A7}"/>
    <dgm:cxn modelId="{77486A4D-C061-4EED-A7B4-2A2B25853907}" srcId="{9E3820AF-D086-4B8F-BC26-D535C3D8265F}" destId="{8CF38889-E42A-4B1E-9135-35E2808B9588}" srcOrd="1" destOrd="0" parTransId="{91989E1C-3171-42DD-B40A-7EC00FE3FC69}" sibTransId="{C4162FD4-84F6-4F78-989E-2A972BCC4EA1}"/>
    <dgm:cxn modelId="{436F086F-F724-43E5-8C4C-9817B5D9D3AE}" srcId="{9E3820AF-D086-4B8F-BC26-D535C3D8265F}" destId="{2AD6D02A-66CD-423A-9DFB-B0D272340DBE}" srcOrd="0" destOrd="0" parTransId="{B4CD26FE-A036-457B-B4AF-62AD594D899A}" sibTransId="{0D489C26-A9E3-4A08-83F5-FC3847502638}"/>
    <dgm:cxn modelId="{B7819C54-D961-46B2-B505-9DCBACFE74A1}" type="presOf" srcId="{E12C6C82-19DF-41FF-8D19-ADEF10F53E7A}" destId="{8CD083A8-C12C-4EEA-B205-8F3983DEB926}" srcOrd="0" destOrd="0" presId="urn:microsoft.com/office/officeart/2008/layout/HalfCircleOrganizationChart"/>
    <dgm:cxn modelId="{FDE9905A-436F-4FE5-9812-BF3946150441}" type="presOf" srcId="{97281998-C334-423E-ACC3-A54B7462F134}" destId="{EEAE1532-F522-4A92-AFCE-913D124683F1}" srcOrd="0" destOrd="0" presId="urn:microsoft.com/office/officeart/2008/layout/HalfCircleOrganizationChart"/>
    <dgm:cxn modelId="{29019F98-0F84-44B8-BD86-C69BF1A0B2E3}" type="presOf" srcId="{B4CD26FE-A036-457B-B4AF-62AD594D899A}" destId="{1A2D069B-1B9A-4106-ABB5-C9E0786D72D6}" srcOrd="0" destOrd="0" presId="urn:microsoft.com/office/officeart/2008/layout/HalfCircleOrganizationChart"/>
    <dgm:cxn modelId="{2178719A-BCB3-4606-A4A1-442DFBEB75A3}" type="presOf" srcId="{8CF38889-E42A-4B1E-9135-35E2808B9588}" destId="{4EDB97C8-1136-4945-A391-91680C5CB6CD}" srcOrd="0" destOrd="0" presId="urn:microsoft.com/office/officeart/2008/layout/HalfCircleOrganizationChart"/>
    <dgm:cxn modelId="{652A5FA7-F4A4-4199-B06F-B3C2E114CA4A}" type="presOf" srcId="{9E3820AF-D086-4B8F-BC26-D535C3D8265F}" destId="{E31AC7B0-BBC2-4519-8110-33A8F6B12F4A}" srcOrd="1" destOrd="0" presId="urn:microsoft.com/office/officeart/2008/layout/HalfCircleOrganizationChart"/>
    <dgm:cxn modelId="{D03797A8-C8F4-4647-A471-F1CB8C253A62}" type="presOf" srcId="{2AD6D02A-66CD-423A-9DFB-B0D272340DBE}" destId="{24EEC9B3-BBBC-4656-A055-1858763E6BB3}" srcOrd="0" destOrd="0" presId="urn:microsoft.com/office/officeart/2008/layout/HalfCircleOrganizationChart"/>
    <dgm:cxn modelId="{21363FAB-56DE-4F7F-8764-A0548C9BA2D4}" type="presOf" srcId="{91989E1C-3171-42DD-B40A-7EC00FE3FC69}" destId="{6A3C64D2-6FC1-4D15-A616-3A337898FC6B}" srcOrd="0" destOrd="0" presId="urn:microsoft.com/office/officeart/2008/layout/HalfCircleOrganizationChart"/>
    <dgm:cxn modelId="{FC6491AC-78EA-49C9-80C9-989ECDB6BCBC}" srcId="{71CC4324-2006-4DFF-A51C-1CB3C35CD5F0}" destId="{D4115327-8954-4E14-8597-A6F4CB0D2046}" srcOrd="1" destOrd="0" parTransId="{BC5EBC20-6B3A-4206-8AEC-EEFD503CE1C4}" sibTransId="{37A0092E-E23B-4D23-9DF4-6339F09A43F2}"/>
    <dgm:cxn modelId="{BA1EAEB3-D9F6-454B-8788-3A6DF03485CB}" type="presOf" srcId="{BC5EBC20-6B3A-4206-8AEC-EEFD503CE1C4}" destId="{00A45CCF-2E6A-41C2-9B47-54B75CF06102}" srcOrd="0" destOrd="0" presId="urn:microsoft.com/office/officeart/2008/layout/HalfCircleOrganizationChart"/>
    <dgm:cxn modelId="{8E95FBB8-C258-4DB4-8847-DF7601D85834}" srcId="{71CC4324-2006-4DFF-A51C-1CB3C35CD5F0}" destId="{ABB38A42-28F7-4EB9-A1CB-C506A18FADB8}" srcOrd="0" destOrd="0" parTransId="{B7136E82-5EB6-4819-9A6E-1286B8B5C4C8}" sibTransId="{C8413A1F-860C-443C-A6CA-AAC5C61C57F1}"/>
    <dgm:cxn modelId="{E06E3FDF-27AC-4327-A1C0-A56A607F4AA2}" type="presOf" srcId="{ABB38A42-28F7-4EB9-A1CB-C506A18FADB8}" destId="{9AC3E14F-DC87-4EE4-AC0A-77ACA5F8D088}" srcOrd="1" destOrd="0" presId="urn:microsoft.com/office/officeart/2008/layout/HalfCircleOrganizationChart"/>
    <dgm:cxn modelId="{A05196E0-6CB6-4828-96A0-83FB82E820A0}" type="presOf" srcId="{E7EC284D-A8D9-4C2B-B000-BFE8E5EEA02F}" destId="{D6103ED2-0B24-468E-B3A7-8EF40F411BB3}" srcOrd="0" destOrd="0" presId="urn:microsoft.com/office/officeart/2008/layout/HalfCircleOrganizationChart"/>
    <dgm:cxn modelId="{971AB5E0-9A3C-4BFB-A6AB-4182161A7E19}" type="presOf" srcId="{ABB38A42-28F7-4EB9-A1CB-C506A18FADB8}" destId="{E64033C5-DE19-4399-BE88-35E4461A0CFE}" srcOrd="0" destOrd="0" presId="urn:microsoft.com/office/officeart/2008/layout/HalfCircleOrganizationChart"/>
    <dgm:cxn modelId="{70EE80EC-1A44-4A49-91F6-F714E5A7EC01}" type="presOf" srcId="{8CF38889-E42A-4B1E-9135-35E2808B9588}" destId="{23C90B18-4227-408A-87BE-08E3F2650EDB}" srcOrd="1" destOrd="0" presId="urn:microsoft.com/office/officeart/2008/layout/HalfCircleOrganizationChart"/>
    <dgm:cxn modelId="{A7C1B4F1-6666-4C05-9762-0CC7F99B37A9}" type="presOf" srcId="{97281998-C334-423E-ACC3-A54B7462F134}" destId="{9BC7C4B6-3F44-47E0-B349-5B8FF647E50D}" srcOrd="1" destOrd="0" presId="urn:microsoft.com/office/officeart/2008/layout/HalfCircleOrganizationChart"/>
    <dgm:cxn modelId="{A3E0EAF1-E62B-434F-A485-760793184694}" type="presOf" srcId="{71CC4324-2006-4DFF-A51C-1CB3C35CD5F0}" destId="{C17CD3E8-E109-422A-8AEC-6B039DF7D123}" srcOrd="0" destOrd="0" presId="urn:microsoft.com/office/officeart/2008/layout/HalfCircleOrganizationChart"/>
    <dgm:cxn modelId="{CB68B4F3-9D13-4CDC-B039-7B5EBA2C71DC}" type="presOf" srcId="{9E3820AF-D086-4B8F-BC26-D535C3D8265F}" destId="{304EA84D-5241-4700-A557-D3CC860E4EE2}" srcOrd="0" destOrd="0" presId="urn:microsoft.com/office/officeart/2008/layout/HalfCircleOrganizationChart"/>
    <dgm:cxn modelId="{5ED2BEF7-1E89-4253-BFF6-2BDF58F7B4DB}" type="presOf" srcId="{D4115327-8954-4E14-8597-A6F4CB0D2046}" destId="{C48B8BDE-A6F7-4775-B7F5-9BF44F4C0922}" srcOrd="1" destOrd="0" presId="urn:microsoft.com/office/officeart/2008/layout/HalfCircleOrganizationChart"/>
    <dgm:cxn modelId="{2D5D94FB-FD21-43FE-8C23-4BF75423CDB7}" type="presOf" srcId="{B7136E82-5EB6-4819-9A6E-1286B8B5C4C8}" destId="{7AAEC047-E4A8-4DB9-BB9D-CA94A89ED9E6}" srcOrd="0" destOrd="0" presId="urn:microsoft.com/office/officeart/2008/layout/HalfCircleOrganizationChart"/>
    <dgm:cxn modelId="{A72C419A-0087-4C1B-954C-68A376A8D319}" type="presParOf" srcId="{D6103ED2-0B24-468E-B3A7-8EF40F411BB3}" destId="{D2267B8B-95AD-4C2B-A7AF-4BC741B43103}" srcOrd="0" destOrd="0" presId="urn:microsoft.com/office/officeart/2008/layout/HalfCircleOrganizationChart"/>
    <dgm:cxn modelId="{62993B29-88B3-4C63-A08C-270A1AEB2F17}" type="presParOf" srcId="{D2267B8B-95AD-4C2B-A7AF-4BC741B43103}" destId="{EF5A8271-760C-4950-8EC6-A3460E2AFE48}" srcOrd="0" destOrd="0" presId="urn:microsoft.com/office/officeart/2008/layout/HalfCircleOrganizationChart"/>
    <dgm:cxn modelId="{0259657A-8AEA-4C44-B827-6F2E18EC435B}" type="presParOf" srcId="{EF5A8271-760C-4950-8EC6-A3460E2AFE48}" destId="{EEAE1532-F522-4A92-AFCE-913D124683F1}" srcOrd="0" destOrd="0" presId="urn:microsoft.com/office/officeart/2008/layout/HalfCircleOrganizationChart"/>
    <dgm:cxn modelId="{127A2218-4382-4948-A000-82DC97675E20}" type="presParOf" srcId="{EF5A8271-760C-4950-8EC6-A3460E2AFE48}" destId="{40A0B870-036A-4278-85C6-B5FE2D49A10B}" srcOrd="1" destOrd="0" presId="urn:microsoft.com/office/officeart/2008/layout/HalfCircleOrganizationChart"/>
    <dgm:cxn modelId="{B5F6BAC3-22B1-4700-B551-C4E556F5A3C4}" type="presParOf" srcId="{EF5A8271-760C-4950-8EC6-A3460E2AFE48}" destId="{5CDE543B-2E3D-4C7F-B71C-E3A0BF7858EA}" srcOrd="2" destOrd="0" presId="urn:microsoft.com/office/officeart/2008/layout/HalfCircleOrganizationChart"/>
    <dgm:cxn modelId="{B9EBDA41-7D0F-459D-9C5A-057DAD486B2C}" type="presParOf" srcId="{EF5A8271-760C-4950-8EC6-A3460E2AFE48}" destId="{9BC7C4B6-3F44-47E0-B349-5B8FF647E50D}" srcOrd="3" destOrd="0" presId="urn:microsoft.com/office/officeart/2008/layout/HalfCircleOrganizationChart"/>
    <dgm:cxn modelId="{EC4142B3-06EE-4526-AF48-F7FC10A928D4}" type="presParOf" srcId="{D2267B8B-95AD-4C2B-A7AF-4BC741B43103}" destId="{F23ABF18-5650-4528-95FB-D918CE72ACF1}" srcOrd="1" destOrd="0" presId="urn:microsoft.com/office/officeart/2008/layout/HalfCircleOrganizationChart"/>
    <dgm:cxn modelId="{3BAC0CC4-6049-4D65-A1A3-6B073A9C72E6}" type="presParOf" srcId="{F23ABF18-5650-4528-95FB-D918CE72ACF1}" destId="{E6D32874-0C55-425F-9CA9-2E9A3DFC427E}" srcOrd="0" destOrd="0" presId="urn:microsoft.com/office/officeart/2008/layout/HalfCircleOrganizationChart"/>
    <dgm:cxn modelId="{2EFA66A3-C848-4098-9C11-F13F8F97B05C}" type="presParOf" srcId="{F23ABF18-5650-4528-95FB-D918CE72ACF1}" destId="{FE9C544D-31CA-47D1-8F8E-E619552BA209}" srcOrd="1" destOrd="0" presId="urn:microsoft.com/office/officeart/2008/layout/HalfCircleOrganizationChart"/>
    <dgm:cxn modelId="{9D2342B4-7F5D-479B-99BE-5568A2FF30A4}" type="presParOf" srcId="{FE9C544D-31CA-47D1-8F8E-E619552BA209}" destId="{510C9EBC-6441-44D0-94C4-7635F4240C92}" srcOrd="0" destOrd="0" presId="urn:microsoft.com/office/officeart/2008/layout/HalfCircleOrganizationChart"/>
    <dgm:cxn modelId="{6D6171B7-9D0A-419D-8462-00507EF58C38}" type="presParOf" srcId="{510C9EBC-6441-44D0-94C4-7635F4240C92}" destId="{304EA84D-5241-4700-A557-D3CC860E4EE2}" srcOrd="0" destOrd="0" presId="urn:microsoft.com/office/officeart/2008/layout/HalfCircleOrganizationChart"/>
    <dgm:cxn modelId="{71748400-50A7-42A3-8929-94427DC0C588}" type="presParOf" srcId="{510C9EBC-6441-44D0-94C4-7635F4240C92}" destId="{63B2A40D-4B55-4FFD-BBCF-320E99B9376E}" srcOrd="1" destOrd="0" presId="urn:microsoft.com/office/officeart/2008/layout/HalfCircleOrganizationChart"/>
    <dgm:cxn modelId="{EBEB0E4B-2CB3-4B6B-84AF-31A8BCEA3AB3}" type="presParOf" srcId="{510C9EBC-6441-44D0-94C4-7635F4240C92}" destId="{EC0BB02D-ABC4-4033-A1BD-9DD7C62C377D}" srcOrd="2" destOrd="0" presId="urn:microsoft.com/office/officeart/2008/layout/HalfCircleOrganizationChart"/>
    <dgm:cxn modelId="{2D27128D-FD4F-470A-BFC0-E1A391D30D51}" type="presParOf" srcId="{510C9EBC-6441-44D0-94C4-7635F4240C92}" destId="{E31AC7B0-BBC2-4519-8110-33A8F6B12F4A}" srcOrd="3" destOrd="0" presId="urn:microsoft.com/office/officeart/2008/layout/HalfCircleOrganizationChart"/>
    <dgm:cxn modelId="{30423CD5-2483-4F83-826C-88CA37D0D8B3}" type="presParOf" srcId="{FE9C544D-31CA-47D1-8F8E-E619552BA209}" destId="{64787A5D-99D4-4834-A482-B9A630FFDA33}" srcOrd="1" destOrd="0" presId="urn:microsoft.com/office/officeart/2008/layout/HalfCircleOrganizationChart"/>
    <dgm:cxn modelId="{26A7BD61-0E41-4982-9F75-9119461A03EA}" type="presParOf" srcId="{FE9C544D-31CA-47D1-8F8E-E619552BA209}" destId="{78E7F69E-C7D3-4EFC-82FC-0B2042E5EF48}" srcOrd="2" destOrd="0" presId="urn:microsoft.com/office/officeart/2008/layout/HalfCircleOrganizationChart"/>
    <dgm:cxn modelId="{290EBD65-D5DD-476E-BDC1-A403C88445CB}" type="presParOf" srcId="{78E7F69E-C7D3-4EFC-82FC-0B2042E5EF48}" destId="{1A2D069B-1B9A-4106-ABB5-C9E0786D72D6}" srcOrd="0" destOrd="0" presId="urn:microsoft.com/office/officeart/2008/layout/HalfCircleOrganizationChart"/>
    <dgm:cxn modelId="{B4B0B855-35FF-4C9A-B9D2-4A4E36B5A402}" type="presParOf" srcId="{78E7F69E-C7D3-4EFC-82FC-0B2042E5EF48}" destId="{03C9808F-8C84-4F71-A1D7-4BF8F196B232}" srcOrd="1" destOrd="0" presId="urn:microsoft.com/office/officeart/2008/layout/HalfCircleOrganizationChart"/>
    <dgm:cxn modelId="{FBD497F3-1995-4192-99DD-609CD797C1E1}" type="presParOf" srcId="{03C9808F-8C84-4F71-A1D7-4BF8F196B232}" destId="{44FE7477-E973-4926-9BDD-E0430B68182D}" srcOrd="0" destOrd="0" presId="urn:microsoft.com/office/officeart/2008/layout/HalfCircleOrganizationChart"/>
    <dgm:cxn modelId="{C72C91A7-FFB5-4732-8F26-3F9D65ED6309}" type="presParOf" srcId="{44FE7477-E973-4926-9BDD-E0430B68182D}" destId="{24EEC9B3-BBBC-4656-A055-1858763E6BB3}" srcOrd="0" destOrd="0" presId="urn:microsoft.com/office/officeart/2008/layout/HalfCircleOrganizationChart"/>
    <dgm:cxn modelId="{B312BC97-0C50-47BC-A1F0-90D5A684CA40}" type="presParOf" srcId="{44FE7477-E973-4926-9BDD-E0430B68182D}" destId="{DDD99289-37C5-48F7-A1FD-DA6FD8947029}" srcOrd="1" destOrd="0" presId="urn:microsoft.com/office/officeart/2008/layout/HalfCircleOrganizationChart"/>
    <dgm:cxn modelId="{1C715EA3-0236-4707-9521-E78A6E269AAE}" type="presParOf" srcId="{44FE7477-E973-4926-9BDD-E0430B68182D}" destId="{AC342736-D598-4C84-8EBA-2046B8499768}" srcOrd="2" destOrd="0" presId="urn:microsoft.com/office/officeart/2008/layout/HalfCircleOrganizationChart"/>
    <dgm:cxn modelId="{107FE8E8-7CAC-445C-8867-BF6C2A451F82}" type="presParOf" srcId="{44FE7477-E973-4926-9BDD-E0430B68182D}" destId="{3C476B60-EB8C-4700-B9FD-8CB61FC2575F}" srcOrd="3" destOrd="0" presId="urn:microsoft.com/office/officeart/2008/layout/HalfCircleOrganizationChart"/>
    <dgm:cxn modelId="{78CC12D0-732D-407D-809C-9BB0F5C4ED07}" type="presParOf" srcId="{03C9808F-8C84-4F71-A1D7-4BF8F196B232}" destId="{FB94CA85-9DF8-4D02-AA2E-F8BD02C0F418}" srcOrd="1" destOrd="0" presId="urn:microsoft.com/office/officeart/2008/layout/HalfCircleOrganizationChart"/>
    <dgm:cxn modelId="{C8C0EA83-F406-4112-A9AD-78B10721C91B}" type="presParOf" srcId="{03C9808F-8C84-4F71-A1D7-4BF8F196B232}" destId="{4D074D1A-FBF7-4F13-B8EB-980DD2085EAB}" srcOrd="2" destOrd="0" presId="urn:microsoft.com/office/officeart/2008/layout/HalfCircleOrganizationChart"/>
    <dgm:cxn modelId="{AF7B48DC-9F4D-4571-9747-A13DA0AB4B77}" type="presParOf" srcId="{78E7F69E-C7D3-4EFC-82FC-0B2042E5EF48}" destId="{6A3C64D2-6FC1-4D15-A616-3A337898FC6B}" srcOrd="2" destOrd="0" presId="urn:microsoft.com/office/officeart/2008/layout/HalfCircleOrganizationChart"/>
    <dgm:cxn modelId="{CC947A96-E46E-4B04-906F-28CFF3857FE2}" type="presParOf" srcId="{78E7F69E-C7D3-4EFC-82FC-0B2042E5EF48}" destId="{FFFBB2F5-2922-4BF8-B476-795F775B6CFD}" srcOrd="3" destOrd="0" presId="urn:microsoft.com/office/officeart/2008/layout/HalfCircleOrganizationChart"/>
    <dgm:cxn modelId="{F3D7EEE8-54C3-4390-BF35-A5AF67491A53}" type="presParOf" srcId="{FFFBB2F5-2922-4BF8-B476-795F775B6CFD}" destId="{CD1D2DEF-4896-493F-BA05-0C3F1DFAA88C}" srcOrd="0" destOrd="0" presId="urn:microsoft.com/office/officeart/2008/layout/HalfCircleOrganizationChart"/>
    <dgm:cxn modelId="{63C5094C-720E-4CC3-9367-1022AACDAA07}" type="presParOf" srcId="{CD1D2DEF-4896-493F-BA05-0C3F1DFAA88C}" destId="{4EDB97C8-1136-4945-A391-91680C5CB6CD}" srcOrd="0" destOrd="0" presId="urn:microsoft.com/office/officeart/2008/layout/HalfCircleOrganizationChart"/>
    <dgm:cxn modelId="{2100F79F-8CF8-4349-AD2A-AF96F7DFCDC3}" type="presParOf" srcId="{CD1D2DEF-4896-493F-BA05-0C3F1DFAA88C}" destId="{06D7D142-CAB6-40E6-A4B4-47631A86FF4A}" srcOrd="1" destOrd="0" presId="urn:microsoft.com/office/officeart/2008/layout/HalfCircleOrganizationChart"/>
    <dgm:cxn modelId="{0F9565C3-0108-4CC7-9A5A-C7E3324390DF}" type="presParOf" srcId="{CD1D2DEF-4896-493F-BA05-0C3F1DFAA88C}" destId="{791307DC-8236-4309-B324-AAAB3D9AFF93}" srcOrd="2" destOrd="0" presId="urn:microsoft.com/office/officeart/2008/layout/HalfCircleOrganizationChart"/>
    <dgm:cxn modelId="{69F6401D-D470-486C-89E6-D51C9255BA82}" type="presParOf" srcId="{CD1D2DEF-4896-493F-BA05-0C3F1DFAA88C}" destId="{23C90B18-4227-408A-87BE-08E3F2650EDB}" srcOrd="3" destOrd="0" presId="urn:microsoft.com/office/officeart/2008/layout/HalfCircleOrganizationChart"/>
    <dgm:cxn modelId="{4FF5DBEE-F563-41A6-8F86-E4BC6B540749}" type="presParOf" srcId="{FFFBB2F5-2922-4BF8-B476-795F775B6CFD}" destId="{42C4E009-EE8F-41C5-9394-E20107D1AB83}" srcOrd="1" destOrd="0" presId="urn:microsoft.com/office/officeart/2008/layout/HalfCircleOrganizationChart"/>
    <dgm:cxn modelId="{5E799989-98AC-4115-A7D9-D9F6909E02BB}" type="presParOf" srcId="{FFFBB2F5-2922-4BF8-B476-795F775B6CFD}" destId="{891FA35D-6B66-452F-B3F2-87C6F9C83E4A}" srcOrd="2" destOrd="0" presId="urn:microsoft.com/office/officeart/2008/layout/HalfCircleOrganizationChart"/>
    <dgm:cxn modelId="{3CE12FD0-EEFD-4DFF-863D-E369F9CAE0CA}" type="presParOf" srcId="{F23ABF18-5650-4528-95FB-D918CE72ACF1}" destId="{8CD083A8-C12C-4EEA-B205-8F3983DEB926}" srcOrd="2" destOrd="0" presId="urn:microsoft.com/office/officeart/2008/layout/HalfCircleOrganizationChart"/>
    <dgm:cxn modelId="{6F117441-D8A9-4F47-97CD-93401CA604BB}" type="presParOf" srcId="{F23ABF18-5650-4528-95FB-D918CE72ACF1}" destId="{B5794510-1CB9-4F93-9D46-2B33563C4EA9}" srcOrd="3" destOrd="0" presId="urn:microsoft.com/office/officeart/2008/layout/HalfCircleOrganizationChart"/>
    <dgm:cxn modelId="{82E16206-08BE-420A-A239-72B88242814A}" type="presParOf" srcId="{B5794510-1CB9-4F93-9D46-2B33563C4EA9}" destId="{5F68B458-06EA-405C-88A2-490E6E26DC15}" srcOrd="0" destOrd="0" presId="urn:microsoft.com/office/officeart/2008/layout/HalfCircleOrganizationChart"/>
    <dgm:cxn modelId="{7961D34A-759F-4F55-8C2C-02C8BDB158F0}" type="presParOf" srcId="{5F68B458-06EA-405C-88A2-490E6E26DC15}" destId="{C17CD3E8-E109-422A-8AEC-6B039DF7D123}" srcOrd="0" destOrd="0" presId="urn:microsoft.com/office/officeart/2008/layout/HalfCircleOrganizationChart"/>
    <dgm:cxn modelId="{9BB9595D-7974-423F-9389-8A0181E987F8}" type="presParOf" srcId="{5F68B458-06EA-405C-88A2-490E6E26DC15}" destId="{DB08C4C0-98F0-42A1-9F27-45A4BD1644C1}" srcOrd="1" destOrd="0" presId="urn:microsoft.com/office/officeart/2008/layout/HalfCircleOrganizationChart"/>
    <dgm:cxn modelId="{C9C7E783-1D6F-4107-8FEE-05D89EDC6DF7}" type="presParOf" srcId="{5F68B458-06EA-405C-88A2-490E6E26DC15}" destId="{085F4DDA-51E6-450F-8891-26AF50D1524A}" srcOrd="2" destOrd="0" presId="urn:microsoft.com/office/officeart/2008/layout/HalfCircleOrganizationChart"/>
    <dgm:cxn modelId="{17D726C6-C2B5-489A-961D-8B7B1D8F3F0D}" type="presParOf" srcId="{5F68B458-06EA-405C-88A2-490E6E26DC15}" destId="{AEB88829-9C47-4F41-9EDF-B01EBD47C80F}" srcOrd="3" destOrd="0" presId="urn:microsoft.com/office/officeart/2008/layout/HalfCircleOrganizationChart"/>
    <dgm:cxn modelId="{C1B27C4C-CC62-461D-90BF-AAF930299750}" type="presParOf" srcId="{B5794510-1CB9-4F93-9D46-2B33563C4EA9}" destId="{392A5156-B2B3-4F53-9814-769E1028527D}" srcOrd="1" destOrd="0" presId="urn:microsoft.com/office/officeart/2008/layout/HalfCircleOrganizationChart"/>
    <dgm:cxn modelId="{C32F9C0A-0FED-458F-82C8-1E8449C3C17B}" type="presParOf" srcId="{B5794510-1CB9-4F93-9D46-2B33563C4EA9}" destId="{53233F61-075A-42CA-AE28-CC4DA3AE4A94}" srcOrd="2" destOrd="0" presId="urn:microsoft.com/office/officeart/2008/layout/HalfCircleOrganizationChart"/>
    <dgm:cxn modelId="{FE7B5832-54B2-4D69-9E7B-DE011626BADC}" type="presParOf" srcId="{53233F61-075A-42CA-AE28-CC4DA3AE4A94}" destId="{7AAEC047-E4A8-4DB9-BB9D-CA94A89ED9E6}" srcOrd="0" destOrd="0" presId="urn:microsoft.com/office/officeart/2008/layout/HalfCircleOrganizationChart"/>
    <dgm:cxn modelId="{33843283-A61C-4D2C-97C1-072A9B8FECC1}" type="presParOf" srcId="{53233F61-075A-42CA-AE28-CC4DA3AE4A94}" destId="{7FE1C0F6-1E22-4021-8E28-4C4AE1C888D6}" srcOrd="1" destOrd="0" presId="urn:microsoft.com/office/officeart/2008/layout/HalfCircleOrganizationChart"/>
    <dgm:cxn modelId="{46B01BA4-3734-4D8F-83F5-2FC79CC64D86}" type="presParOf" srcId="{7FE1C0F6-1E22-4021-8E28-4C4AE1C888D6}" destId="{CAD9C7ED-B4EE-41F2-A790-AE92134F9F9B}" srcOrd="0" destOrd="0" presId="urn:microsoft.com/office/officeart/2008/layout/HalfCircleOrganizationChart"/>
    <dgm:cxn modelId="{A8EA8EB6-0A5C-4965-B133-81C274F1C386}" type="presParOf" srcId="{CAD9C7ED-B4EE-41F2-A790-AE92134F9F9B}" destId="{E64033C5-DE19-4399-BE88-35E4461A0CFE}" srcOrd="0" destOrd="0" presId="urn:microsoft.com/office/officeart/2008/layout/HalfCircleOrganizationChart"/>
    <dgm:cxn modelId="{E0F49314-FDF3-4F1D-936A-3D853C1B5ECE}" type="presParOf" srcId="{CAD9C7ED-B4EE-41F2-A790-AE92134F9F9B}" destId="{DF86B90D-75E5-446B-9BFA-0F239B7FBCD5}" srcOrd="1" destOrd="0" presId="urn:microsoft.com/office/officeart/2008/layout/HalfCircleOrganizationChart"/>
    <dgm:cxn modelId="{8C40B0AB-4EBA-49B1-8AEB-794470341613}" type="presParOf" srcId="{CAD9C7ED-B4EE-41F2-A790-AE92134F9F9B}" destId="{4239843B-2F0F-4A29-BF1D-1FEAE43F4846}" srcOrd="2" destOrd="0" presId="urn:microsoft.com/office/officeart/2008/layout/HalfCircleOrganizationChart"/>
    <dgm:cxn modelId="{39BB09E5-2399-48E6-9186-673D4C9C8D25}" type="presParOf" srcId="{CAD9C7ED-B4EE-41F2-A790-AE92134F9F9B}" destId="{9AC3E14F-DC87-4EE4-AC0A-77ACA5F8D088}" srcOrd="3" destOrd="0" presId="urn:microsoft.com/office/officeart/2008/layout/HalfCircleOrganizationChart"/>
    <dgm:cxn modelId="{4D8A4063-1708-4915-B62B-B48A9317BE3A}" type="presParOf" srcId="{7FE1C0F6-1E22-4021-8E28-4C4AE1C888D6}" destId="{0CD21DDB-5940-44B1-8478-55FB3367F794}" srcOrd="1" destOrd="0" presId="urn:microsoft.com/office/officeart/2008/layout/HalfCircleOrganizationChart"/>
    <dgm:cxn modelId="{1882AB91-B9AD-4F53-BE42-C034A7C32A87}" type="presParOf" srcId="{7FE1C0F6-1E22-4021-8E28-4C4AE1C888D6}" destId="{074B40B1-3879-462B-939E-2CFF809F62D6}" srcOrd="2" destOrd="0" presId="urn:microsoft.com/office/officeart/2008/layout/HalfCircleOrganizationChart"/>
    <dgm:cxn modelId="{8F329E5D-4CA8-4E1F-B3D2-6A93AA63E248}" type="presParOf" srcId="{53233F61-075A-42CA-AE28-CC4DA3AE4A94}" destId="{00A45CCF-2E6A-41C2-9B47-54B75CF06102}" srcOrd="2" destOrd="0" presId="urn:microsoft.com/office/officeart/2008/layout/HalfCircleOrganizationChart"/>
    <dgm:cxn modelId="{1CBDD311-6BF5-41CD-B9B2-C99A6ACFED00}" type="presParOf" srcId="{53233F61-075A-42CA-AE28-CC4DA3AE4A94}" destId="{DF5DC004-6173-402C-B60A-2FA92BDFEC57}" srcOrd="3" destOrd="0" presId="urn:microsoft.com/office/officeart/2008/layout/HalfCircleOrganizationChart"/>
    <dgm:cxn modelId="{E5925C2D-86DC-4EB9-894F-1FBCA58C9CE2}" type="presParOf" srcId="{DF5DC004-6173-402C-B60A-2FA92BDFEC57}" destId="{71A19CC5-CB6D-439F-A482-FBA86F0F20B3}" srcOrd="0" destOrd="0" presId="urn:microsoft.com/office/officeart/2008/layout/HalfCircleOrganizationChart"/>
    <dgm:cxn modelId="{BE3B0B0B-BF90-4811-84A7-512381735F70}" type="presParOf" srcId="{71A19CC5-CB6D-439F-A482-FBA86F0F20B3}" destId="{64DCB1FA-427D-4FA2-B27A-81B148CEFDFA}" srcOrd="0" destOrd="0" presId="urn:microsoft.com/office/officeart/2008/layout/HalfCircleOrganizationChart"/>
    <dgm:cxn modelId="{22BDC073-B3A7-4FB0-8CF1-3480CB1B644B}" type="presParOf" srcId="{71A19CC5-CB6D-439F-A482-FBA86F0F20B3}" destId="{BC5E2F52-15C8-4D88-BE09-DE6F054C0AAB}" srcOrd="1" destOrd="0" presId="urn:microsoft.com/office/officeart/2008/layout/HalfCircleOrganizationChart"/>
    <dgm:cxn modelId="{ED00263D-8A5D-4761-8177-47CB9EA8B47D}" type="presParOf" srcId="{71A19CC5-CB6D-439F-A482-FBA86F0F20B3}" destId="{00AFD3C3-D652-481C-811F-3A66ED0751B5}" srcOrd="2" destOrd="0" presId="urn:microsoft.com/office/officeart/2008/layout/HalfCircleOrganizationChart"/>
    <dgm:cxn modelId="{750DBFCC-CAC2-4A79-A5C1-6D8FD55AAEE5}" type="presParOf" srcId="{71A19CC5-CB6D-439F-A482-FBA86F0F20B3}" destId="{C48B8BDE-A6F7-4775-B7F5-9BF44F4C0922}" srcOrd="3" destOrd="0" presId="urn:microsoft.com/office/officeart/2008/layout/HalfCircleOrganizationChart"/>
    <dgm:cxn modelId="{AF17B3F8-4D33-462F-86E8-EF39B296A2F5}" type="presParOf" srcId="{DF5DC004-6173-402C-B60A-2FA92BDFEC57}" destId="{705D969E-77C8-4A3C-AF3F-BDB0732336B7}" srcOrd="1" destOrd="0" presId="urn:microsoft.com/office/officeart/2008/layout/HalfCircleOrganizationChart"/>
    <dgm:cxn modelId="{5C9020ED-D6C7-47EF-B8D1-EAEDE1A93574}" type="presParOf" srcId="{DF5DC004-6173-402C-B60A-2FA92BDFEC57}" destId="{9E0EDCA2-51C3-4C71-8912-368D550DFE32}" srcOrd="2" destOrd="0" presId="urn:microsoft.com/office/officeart/2008/layout/HalfCircleOrganizationChart"/>
    <dgm:cxn modelId="{9D009238-FAA8-4CAD-A53B-E625E5665773}" type="presParOf" srcId="{D2267B8B-95AD-4C2B-A7AF-4BC741B43103}" destId="{F2A64D04-6724-4630-BE5E-8C631E10D18B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3302BC-3F7A-478D-8FDE-20CA1CA95D4E}" type="doc">
      <dgm:prSet loTypeId="urn:microsoft.com/office/officeart/2005/8/layout/radial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42569AE4-02F5-4C82-AFA1-2286CC595CA2}">
      <dgm:prSet phldrT="[Text]"/>
      <dgm:spPr/>
      <dgm:t>
        <a:bodyPr/>
        <a:lstStyle/>
        <a:p>
          <a:r>
            <a:rPr lang="en-US" dirty="0"/>
            <a:t>Arduino 5V</a:t>
          </a:r>
          <a:endParaRPr lang="en-SG" dirty="0"/>
        </a:p>
      </dgm:t>
    </dgm:pt>
    <dgm:pt modelId="{11BC6655-BCF9-4ED7-80CC-07BB313D59F2}" type="parTrans" cxnId="{CF5D833B-D03B-420C-9992-F5C27277D3A2}">
      <dgm:prSet/>
      <dgm:spPr/>
      <dgm:t>
        <a:bodyPr/>
        <a:lstStyle/>
        <a:p>
          <a:endParaRPr lang="en-SG"/>
        </a:p>
      </dgm:t>
    </dgm:pt>
    <dgm:pt modelId="{256F462E-AB08-4F1D-AE63-91B545E26DFA}" type="sibTrans" cxnId="{CF5D833B-D03B-420C-9992-F5C27277D3A2}">
      <dgm:prSet/>
      <dgm:spPr/>
      <dgm:t>
        <a:bodyPr/>
        <a:lstStyle/>
        <a:p>
          <a:endParaRPr lang="en-SG"/>
        </a:p>
      </dgm:t>
    </dgm:pt>
    <dgm:pt modelId="{0D22D7CB-A7C5-47EF-826B-4706E866BD3A}">
      <dgm:prSet phldrT="[Text]"/>
      <dgm:spPr/>
      <dgm:t>
        <a:bodyPr/>
        <a:lstStyle/>
        <a:p>
          <a:r>
            <a:rPr lang="en-US" dirty="0"/>
            <a:t>COM 5V</a:t>
          </a:r>
          <a:endParaRPr lang="en-SG" dirty="0"/>
        </a:p>
      </dgm:t>
    </dgm:pt>
    <dgm:pt modelId="{762346C5-A17D-4212-8734-CD38828A7816}" type="parTrans" cxnId="{5EA525FB-D990-4ECE-B909-1E0AD20C7FFD}">
      <dgm:prSet/>
      <dgm:spPr/>
      <dgm:t>
        <a:bodyPr/>
        <a:lstStyle/>
        <a:p>
          <a:endParaRPr lang="en-SG"/>
        </a:p>
      </dgm:t>
    </dgm:pt>
    <dgm:pt modelId="{EBF7C923-2BAD-47F1-A9CB-DFD07DA172E7}" type="sibTrans" cxnId="{5EA525FB-D990-4ECE-B909-1E0AD20C7FFD}">
      <dgm:prSet/>
      <dgm:spPr/>
      <dgm:t>
        <a:bodyPr/>
        <a:lstStyle/>
        <a:p>
          <a:endParaRPr lang="en-SG"/>
        </a:p>
      </dgm:t>
    </dgm:pt>
    <dgm:pt modelId="{885C46E2-E8C8-4D33-B5AA-24FB70E8FB44}">
      <dgm:prSet phldrT="[Text]"/>
      <dgm:spPr/>
      <dgm:t>
        <a:bodyPr/>
        <a:lstStyle/>
        <a:p>
          <a:r>
            <a:rPr lang="en-US" dirty="0"/>
            <a:t>L298N</a:t>
          </a:r>
          <a:endParaRPr lang="en-SG" dirty="0"/>
        </a:p>
      </dgm:t>
    </dgm:pt>
    <dgm:pt modelId="{EBC8AC67-F2DC-470B-A622-062F243B8028}" type="parTrans" cxnId="{269AAFF3-4298-4AC8-9144-70CED2FD17A2}">
      <dgm:prSet/>
      <dgm:spPr/>
      <dgm:t>
        <a:bodyPr/>
        <a:lstStyle/>
        <a:p>
          <a:endParaRPr lang="en-SG"/>
        </a:p>
      </dgm:t>
    </dgm:pt>
    <dgm:pt modelId="{BB8B450F-3540-4334-A08E-9C85E8E2A33F}" type="sibTrans" cxnId="{269AAFF3-4298-4AC8-9144-70CED2FD17A2}">
      <dgm:prSet/>
      <dgm:spPr/>
      <dgm:t>
        <a:bodyPr/>
        <a:lstStyle/>
        <a:p>
          <a:endParaRPr lang="en-SG"/>
        </a:p>
      </dgm:t>
    </dgm:pt>
    <dgm:pt modelId="{4347E121-8F68-4D6E-8852-453BCB970701}">
      <dgm:prSet phldrT="[Text]"/>
      <dgm:spPr/>
      <dgm:t>
        <a:bodyPr/>
        <a:lstStyle/>
        <a:p>
          <a:r>
            <a:rPr lang="en-US" dirty="0"/>
            <a:t>IR sensor array</a:t>
          </a:r>
          <a:endParaRPr lang="en-SG" dirty="0"/>
        </a:p>
      </dgm:t>
    </dgm:pt>
    <dgm:pt modelId="{95D3C708-0F3D-4D7C-8F22-3FEF467BDF3E}" type="parTrans" cxnId="{FF95BBAE-FCCE-4B59-AC1D-7C567E03F5B9}">
      <dgm:prSet/>
      <dgm:spPr/>
      <dgm:t>
        <a:bodyPr/>
        <a:lstStyle/>
        <a:p>
          <a:endParaRPr lang="en-SG"/>
        </a:p>
      </dgm:t>
    </dgm:pt>
    <dgm:pt modelId="{36A69D2D-CBAB-4392-BFCF-080163A5E4E7}" type="sibTrans" cxnId="{FF95BBAE-FCCE-4B59-AC1D-7C567E03F5B9}">
      <dgm:prSet/>
      <dgm:spPr/>
      <dgm:t>
        <a:bodyPr/>
        <a:lstStyle/>
        <a:p>
          <a:endParaRPr lang="en-SG"/>
        </a:p>
      </dgm:t>
    </dgm:pt>
    <dgm:pt modelId="{6E85F95E-B8A9-4825-9F87-67D7629F0703}">
      <dgm:prSet phldrT="[Text]"/>
      <dgm:spPr/>
      <dgm:t>
        <a:bodyPr/>
        <a:lstStyle/>
        <a:p>
          <a:r>
            <a:rPr lang="en-US" dirty="0"/>
            <a:t>Other components</a:t>
          </a:r>
          <a:endParaRPr lang="en-SG" dirty="0"/>
        </a:p>
      </dgm:t>
    </dgm:pt>
    <dgm:pt modelId="{87FC8A7A-FB06-410C-A6F6-D74CE3D10097}" type="parTrans" cxnId="{4F56F2D6-A1B1-40B8-9769-9007746B4F8C}">
      <dgm:prSet/>
      <dgm:spPr/>
      <dgm:t>
        <a:bodyPr/>
        <a:lstStyle/>
        <a:p>
          <a:endParaRPr lang="en-SG"/>
        </a:p>
      </dgm:t>
    </dgm:pt>
    <dgm:pt modelId="{097DF19E-9B9E-4249-9E36-49B43AFAFBAE}" type="sibTrans" cxnId="{4F56F2D6-A1B1-40B8-9769-9007746B4F8C}">
      <dgm:prSet/>
      <dgm:spPr/>
      <dgm:t>
        <a:bodyPr/>
        <a:lstStyle/>
        <a:p>
          <a:endParaRPr lang="en-SG"/>
        </a:p>
      </dgm:t>
    </dgm:pt>
    <dgm:pt modelId="{F521CE76-BC78-4B26-A6ED-8E054189AF0C}" type="pres">
      <dgm:prSet presAssocID="{ED3302BC-3F7A-478D-8FDE-20CA1CA95D4E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C2BFAF3-55B2-472D-BE1B-7D8DC1971E03}" type="pres">
      <dgm:prSet presAssocID="{42569AE4-02F5-4C82-AFA1-2286CC595CA2}" presName="centerShape" presStyleLbl="node0" presStyleIdx="0" presStyleCnt="1"/>
      <dgm:spPr/>
    </dgm:pt>
    <dgm:pt modelId="{2813ABCA-1408-4E29-9333-8DDA9A72363E}" type="pres">
      <dgm:prSet presAssocID="{762346C5-A17D-4212-8734-CD38828A7816}" presName="parTrans" presStyleLbl="sibTrans2D1" presStyleIdx="0" presStyleCnt="4" custAng="10800000"/>
      <dgm:spPr/>
    </dgm:pt>
    <dgm:pt modelId="{707E4370-DF3A-4621-809E-B7E87059EAA2}" type="pres">
      <dgm:prSet presAssocID="{762346C5-A17D-4212-8734-CD38828A7816}" presName="connectorText" presStyleLbl="sibTrans2D1" presStyleIdx="0" presStyleCnt="4"/>
      <dgm:spPr/>
    </dgm:pt>
    <dgm:pt modelId="{52A2DFD0-5A72-471D-8034-24A7E6D22718}" type="pres">
      <dgm:prSet presAssocID="{0D22D7CB-A7C5-47EF-826B-4706E866BD3A}" presName="node" presStyleLbl="node1" presStyleIdx="0" presStyleCnt="4">
        <dgm:presLayoutVars>
          <dgm:bulletEnabled val="1"/>
        </dgm:presLayoutVars>
      </dgm:prSet>
      <dgm:spPr/>
    </dgm:pt>
    <dgm:pt modelId="{59785395-505B-454C-AEF5-4F79A90B67B5}" type="pres">
      <dgm:prSet presAssocID="{EBC8AC67-F2DC-470B-A622-062F243B8028}" presName="parTrans" presStyleLbl="sibTrans2D1" presStyleIdx="1" presStyleCnt="4"/>
      <dgm:spPr/>
    </dgm:pt>
    <dgm:pt modelId="{B1DF5437-8F65-4D55-8901-39BA30EFF727}" type="pres">
      <dgm:prSet presAssocID="{EBC8AC67-F2DC-470B-A622-062F243B8028}" presName="connectorText" presStyleLbl="sibTrans2D1" presStyleIdx="1" presStyleCnt="4"/>
      <dgm:spPr/>
    </dgm:pt>
    <dgm:pt modelId="{E6A3A236-40BA-4C2A-9D8F-6479C17177FF}" type="pres">
      <dgm:prSet presAssocID="{885C46E2-E8C8-4D33-B5AA-24FB70E8FB44}" presName="node" presStyleLbl="node1" presStyleIdx="1" presStyleCnt="4">
        <dgm:presLayoutVars>
          <dgm:bulletEnabled val="1"/>
        </dgm:presLayoutVars>
      </dgm:prSet>
      <dgm:spPr/>
    </dgm:pt>
    <dgm:pt modelId="{05C2F0DC-4D85-4D85-9210-98200CD843B4}" type="pres">
      <dgm:prSet presAssocID="{95D3C708-0F3D-4D7C-8F22-3FEF467BDF3E}" presName="parTrans" presStyleLbl="sibTrans2D1" presStyleIdx="2" presStyleCnt="4"/>
      <dgm:spPr/>
    </dgm:pt>
    <dgm:pt modelId="{644E0726-3C3C-438A-9F62-2C5DF9723363}" type="pres">
      <dgm:prSet presAssocID="{95D3C708-0F3D-4D7C-8F22-3FEF467BDF3E}" presName="connectorText" presStyleLbl="sibTrans2D1" presStyleIdx="2" presStyleCnt="4"/>
      <dgm:spPr/>
    </dgm:pt>
    <dgm:pt modelId="{0067F7F6-EC54-4DFC-9DA8-71F2AAD6522E}" type="pres">
      <dgm:prSet presAssocID="{4347E121-8F68-4D6E-8852-453BCB970701}" presName="node" presStyleLbl="node1" presStyleIdx="2" presStyleCnt="4">
        <dgm:presLayoutVars>
          <dgm:bulletEnabled val="1"/>
        </dgm:presLayoutVars>
      </dgm:prSet>
      <dgm:spPr/>
    </dgm:pt>
    <dgm:pt modelId="{F13FA35D-867D-4CF5-8D1B-8D9C66C83920}" type="pres">
      <dgm:prSet presAssocID="{87FC8A7A-FB06-410C-A6F6-D74CE3D10097}" presName="parTrans" presStyleLbl="sibTrans2D1" presStyleIdx="3" presStyleCnt="4"/>
      <dgm:spPr/>
    </dgm:pt>
    <dgm:pt modelId="{C08FD160-82B6-494F-A6CD-AD9EF5A6EC4E}" type="pres">
      <dgm:prSet presAssocID="{87FC8A7A-FB06-410C-A6F6-D74CE3D10097}" presName="connectorText" presStyleLbl="sibTrans2D1" presStyleIdx="3" presStyleCnt="4"/>
      <dgm:spPr/>
    </dgm:pt>
    <dgm:pt modelId="{6D7D0F16-3693-4B02-94C4-F31A3F354901}" type="pres">
      <dgm:prSet presAssocID="{6E85F95E-B8A9-4825-9F87-67D7629F0703}" presName="node" presStyleLbl="node1" presStyleIdx="3" presStyleCnt="4">
        <dgm:presLayoutVars>
          <dgm:bulletEnabled val="1"/>
        </dgm:presLayoutVars>
      </dgm:prSet>
      <dgm:spPr/>
    </dgm:pt>
  </dgm:ptLst>
  <dgm:cxnLst>
    <dgm:cxn modelId="{DA35580C-FD20-4F4A-894B-41BA00B8E7FA}" type="presOf" srcId="{0D22D7CB-A7C5-47EF-826B-4706E866BD3A}" destId="{52A2DFD0-5A72-471D-8034-24A7E6D22718}" srcOrd="0" destOrd="0" presId="urn:microsoft.com/office/officeart/2005/8/layout/radial5"/>
    <dgm:cxn modelId="{E6AB4A22-0D65-4A62-B11C-FB01913118B5}" type="presOf" srcId="{95D3C708-0F3D-4D7C-8F22-3FEF467BDF3E}" destId="{05C2F0DC-4D85-4D85-9210-98200CD843B4}" srcOrd="0" destOrd="0" presId="urn:microsoft.com/office/officeart/2005/8/layout/radial5"/>
    <dgm:cxn modelId="{1488FF25-3512-47C0-B69D-35FD9C132D2A}" type="presOf" srcId="{EBC8AC67-F2DC-470B-A622-062F243B8028}" destId="{B1DF5437-8F65-4D55-8901-39BA30EFF727}" srcOrd="1" destOrd="0" presId="urn:microsoft.com/office/officeart/2005/8/layout/radial5"/>
    <dgm:cxn modelId="{56DDA635-E9DB-46B0-AF51-0E3EB5A29F44}" type="presOf" srcId="{6E85F95E-B8A9-4825-9F87-67D7629F0703}" destId="{6D7D0F16-3693-4B02-94C4-F31A3F354901}" srcOrd="0" destOrd="0" presId="urn:microsoft.com/office/officeart/2005/8/layout/radial5"/>
    <dgm:cxn modelId="{CF5D833B-D03B-420C-9992-F5C27277D3A2}" srcId="{ED3302BC-3F7A-478D-8FDE-20CA1CA95D4E}" destId="{42569AE4-02F5-4C82-AFA1-2286CC595CA2}" srcOrd="0" destOrd="0" parTransId="{11BC6655-BCF9-4ED7-80CC-07BB313D59F2}" sibTransId="{256F462E-AB08-4F1D-AE63-91B545E26DFA}"/>
    <dgm:cxn modelId="{D9A62D3F-3D52-4739-B4A2-BC1DDE2527D6}" type="presOf" srcId="{87FC8A7A-FB06-410C-A6F6-D74CE3D10097}" destId="{F13FA35D-867D-4CF5-8D1B-8D9C66C83920}" srcOrd="0" destOrd="0" presId="urn:microsoft.com/office/officeart/2005/8/layout/radial5"/>
    <dgm:cxn modelId="{14FBA844-91F8-4715-999F-741C92A786F9}" type="presOf" srcId="{ED3302BC-3F7A-478D-8FDE-20CA1CA95D4E}" destId="{F521CE76-BC78-4B26-A6ED-8E054189AF0C}" srcOrd="0" destOrd="0" presId="urn:microsoft.com/office/officeart/2005/8/layout/radial5"/>
    <dgm:cxn modelId="{9DFD236A-7176-46E1-AE5C-BE591D97AE64}" type="presOf" srcId="{42569AE4-02F5-4C82-AFA1-2286CC595CA2}" destId="{3C2BFAF3-55B2-472D-BE1B-7D8DC1971E03}" srcOrd="0" destOrd="0" presId="urn:microsoft.com/office/officeart/2005/8/layout/radial5"/>
    <dgm:cxn modelId="{7DD48356-822E-44D5-88F5-02EA2C9D7C19}" type="presOf" srcId="{762346C5-A17D-4212-8734-CD38828A7816}" destId="{707E4370-DF3A-4621-809E-B7E87059EAA2}" srcOrd="1" destOrd="0" presId="urn:microsoft.com/office/officeart/2005/8/layout/radial5"/>
    <dgm:cxn modelId="{7597427F-1856-420D-BC4E-EB9313FAC7D5}" type="presOf" srcId="{87FC8A7A-FB06-410C-A6F6-D74CE3D10097}" destId="{C08FD160-82B6-494F-A6CD-AD9EF5A6EC4E}" srcOrd="1" destOrd="0" presId="urn:microsoft.com/office/officeart/2005/8/layout/radial5"/>
    <dgm:cxn modelId="{69C44E92-B913-4EAA-B507-C1435A0A6CED}" type="presOf" srcId="{4347E121-8F68-4D6E-8852-453BCB970701}" destId="{0067F7F6-EC54-4DFC-9DA8-71F2AAD6522E}" srcOrd="0" destOrd="0" presId="urn:microsoft.com/office/officeart/2005/8/layout/radial5"/>
    <dgm:cxn modelId="{FF95BBAE-FCCE-4B59-AC1D-7C567E03F5B9}" srcId="{42569AE4-02F5-4C82-AFA1-2286CC595CA2}" destId="{4347E121-8F68-4D6E-8852-453BCB970701}" srcOrd="2" destOrd="0" parTransId="{95D3C708-0F3D-4D7C-8F22-3FEF467BDF3E}" sibTransId="{36A69D2D-CBAB-4392-BFCF-080163A5E4E7}"/>
    <dgm:cxn modelId="{75254BB8-4782-4A70-AC89-224F2F0AB8B6}" type="presOf" srcId="{885C46E2-E8C8-4D33-B5AA-24FB70E8FB44}" destId="{E6A3A236-40BA-4C2A-9D8F-6479C17177FF}" srcOrd="0" destOrd="0" presId="urn:microsoft.com/office/officeart/2005/8/layout/radial5"/>
    <dgm:cxn modelId="{4F56F2D6-A1B1-40B8-9769-9007746B4F8C}" srcId="{42569AE4-02F5-4C82-AFA1-2286CC595CA2}" destId="{6E85F95E-B8A9-4825-9F87-67D7629F0703}" srcOrd="3" destOrd="0" parTransId="{87FC8A7A-FB06-410C-A6F6-D74CE3D10097}" sibTransId="{097DF19E-9B9E-4249-9E36-49B43AFAFBAE}"/>
    <dgm:cxn modelId="{EB71A7E3-4238-45CD-AA12-BCB66166AC55}" type="presOf" srcId="{EBC8AC67-F2DC-470B-A622-062F243B8028}" destId="{59785395-505B-454C-AEF5-4F79A90B67B5}" srcOrd="0" destOrd="0" presId="urn:microsoft.com/office/officeart/2005/8/layout/radial5"/>
    <dgm:cxn modelId="{644F37EC-CEC3-4792-884B-FBEBBCFF35A9}" type="presOf" srcId="{95D3C708-0F3D-4D7C-8F22-3FEF467BDF3E}" destId="{644E0726-3C3C-438A-9F62-2C5DF9723363}" srcOrd="1" destOrd="0" presId="urn:microsoft.com/office/officeart/2005/8/layout/radial5"/>
    <dgm:cxn modelId="{746FB4F0-3E84-4519-B2F6-86859F90B5C3}" type="presOf" srcId="{762346C5-A17D-4212-8734-CD38828A7816}" destId="{2813ABCA-1408-4E29-9333-8DDA9A72363E}" srcOrd="0" destOrd="0" presId="urn:microsoft.com/office/officeart/2005/8/layout/radial5"/>
    <dgm:cxn modelId="{269AAFF3-4298-4AC8-9144-70CED2FD17A2}" srcId="{42569AE4-02F5-4C82-AFA1-2286CC595CA2}" destId="{885C46E2-E8C8-4D33-B5AA-24FB70E8FB44}" srcOrd="1" destOrd="0" parTransId="{EBC8AC67-F2DC-470B-A622-062F243B8028}" sibTransId="{BB8B450F-3540-4334-A08E-9C85E8E2A33F}"/>
    <dgm:cxn modelId="{5EA525FB-D990-4ECE-B909-1E0AD20C7FFD}" srcId="{42569AE4-02F5-4C82-AFA1-2286CC595CA2}" destId="{0D22D7CB-A7C5-47EF-826B-4706E866BD3A}" srcOrd="0" destOrd="0" parTransId="{762346C5-A17D-4212-8734-CD38828A7816}" sibTransId="{EBF7C923-2BAD-47F1-A9CB-DFD07DA172E7}"/>
    <dgm:cxn modelId="{919F1DA0-AEF9-4AD6-B47C-33CDA0B28803}" type="presParOf" srcId="{F521CE76-BC78-4B26-A6ED-8E054189AF0C}" destId="{3C2BFAF3-55B2-472D-BE1B-7D8DC1971E03}" srcOrd="0" destOrd="0" presId="urn:microsoft.com/office/officeart/2005/8/layout/radial5"/>
    <dgm:cxn modelId="{69E59AC4-CB56-474E-BAC2-6E1956BEC877}" type="presParOf" srcId="{F521CE76-BC78-4B26-A6ED-8E054189AF0C}" destId="{2813ABCA-1408-4E29-9333-8DDA9A72363E}" srcOrd="1" destOrd="0" presId="urn:microsoft.com/office/officeart/2005/8/layout/radial5"/>
    <dgm:cxn modelId="{429EDDAE-32D1-4B99-ADCF-BB4C01653372}" type="presParOf" srcId="{2813ABCA-1408-4E29-9333-8DDA9A72363E}" destId="{707E4370-DF3A-4621-809E-B7E87059EAA2}" srcOrd="0" destOrd="0" presId="urn:microsoft.com/office/officeart/2005/8/layout/radial5"/>
    <dgm:cxn modelId="{4051D887-5BD3-4116-983D-5132052187EE}" type="presParOf" srcId="{F521CE76-BC78-4B26-A6ED-8E054189AF0C}" destId="{52A2DFD0-5A72-471D-8034-24A7E6D22718}" srcOrd="2" destOrd="0" presId="urn:microsoft.com/office/officeart/2005/8/layout/radial5"/>
    <dgm:cxn modelId="{EA42B61E-AA9C-43AB-856C-A39B544F9720}" type="presParOf" srcId="{F521CE76-BC78-4B26-A6ED-8E054189AF0C}" destId="{59785395-505B-454C-AEF5-4F79A90B67B5}" srcOrd="3" destOrd="0" presId="urn:microsoft.com/office/officeart/2005/8/layout/radial5"/>
    <dgm:cxn modelId="{322F3551-9179-43B2-811B-09C7DB135781}" type="presParOf" srcId="{59785395-505B-454C-AEF5-4F79A90B67B5}" destId="{B1DF5437-8F65-4D55-8901-39BA30EFF727}" srcOrd="0" destOrd="0" presId="urn:microsoft.com/office/officeart/2005/8/layout/radial5"/>
    <dgm:cxn modelId="{F11483CC-02AD-4C54-A915-90EF2CC297E0}" type="presParOf" srcId="{F521CE76-BC78-4B26-A6ED-8E054189AF0C}" destId="{E6A3A236-40BA-4C2A-9D8F-6479C17177FF}" srcOrd="4" destOrd="0" presId="urn:microsoft.com/office/officeart/2005/8/layout/radial5"/>
    <dgm:cxn modelId="{6BC86255-2FF1-4F55-9109-028360DA7046}" type="presParOf" srcId="{F521CE76-BC78-4B26-A6ED-8E054189AF0C}" destId="{05C2F0DC-4D85-4D85-9210-98200CD843B4}" srcOrd="5" destOrd="0" presId="urn:microsoft.com/office/officeart/2005/8/layout/radial5"/>
    <dgm:cxn modelId="{0860E969-751F-49BA-BC1F-62BFA114BF46}" type="presParOf" srcId="{05C2F0DC-4D85-4D85-9210-98200CD843B4}" destId="{644E0726-3C3C-438A-9F62-2C5DF9723363}" srcOrd="0" destOrd="0" presId="urn:microsoft.com/office/officeart/2005/8/layout/radial5"/>
    <dgm:cxn modelId="{0C14728F-E2D6-46E4-867E-9A5BBF09E190}" type="presParOf" srcId="{F521CE76-BC78-4B26-A6ED-8E054189AF0C}" destId="{0067F7F6-EC54-4DFC-9DA8-71F2AAD6522E}" srcOrd="6" destOrd="0" presId="urn:microsoft.com/office/officeart/2005/8/layout/radial5"/>
    <dgm:cxn modelId="{43177D54-C656-4210-A3E3-001EA4A48BE9}" type="presParOf" srcId="{F521CE76-BC78-4B26-A6ED-8E054189AF0C}" destId="{F13FA35D-867D-4CF5-8D1B-8D9C66C83920}" srcOrd="7" destOrd="0" presId="urn:microsoft.com/office/officeart/2005/8/layout/radial5"/>
    <dgm:cxn modelId="{157E52F6-0F31-4D3D-9CF4-5F0C3AAD0B17}" type="presParOf" srcId="{F13FA35D-867D-4CF5-8D1B-8D9C66C83920}" destId="{C08FD160-82B6-494F-A6CD-AD9EF5A6EC4E}" srcOrd="0" destOrd="0" presId="urn:microsoft.com/office/officeart/2005/8/layout/radial5"/>
    <dgm:cxn modelId="{466EC977-0EF7-49E7-AACA-C5B7F5C982D5}" type="presParOf" srcId="{F521CE76-BC78-4B26-A6ED-8E054189AF0C}" destId="{6D7D0F16-3693-4B02-94C4-F31A3F354901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D3302BC-3F7A-478D-8FDE-20CA1CA95D4E}" type="doc">
      <dgm:prSet loTypeId="urn:microsoft.com/office/officeart/2005/8/layout/radial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42569AE4-02F5-4C82-AFA1-2286CC595CA2}">
      <dgm:prSet phldrT="[Text]"/>
      <dgm:spPr/>
      <dgm:t>
        <a:bodyPr/>
        <a:lstStyle/>
        <a:p>
          <a:r>
            <a:rPr lang="en-US" dirty="0"/>
            <a:t>L298N</a:t>
          </a:r>
          <a:endParaRPr lang="en-SG" dirty="0"/>
        </a:p>
      </dgm:t>
    </dgm:pt>
    <dgm:pt modelId="{11BC6655-BCF9-4ED7-80CC-07BB313D59F2}" type="parTrans" cxnId="{CF5D833B-D03B-420C-9992-F5C27277D3A2}">
      <dgm:prSet/>
      <dgm:spPr/>
      <dgm:t>
        <a:bodyPr/>
        <a:lstStyle/>
        <a:p>
          <a:endParaRPr lang="en-SG"/>
        </a:p>
      </dgm:t>
    </dgm:pt>
    <dgm:pt modelId="{256F462E-AB08-4F1D-AE63-91B545E26DFA}" type="sibTrans" cxnId="{CF5D833B-D03B-420C-9992-F5C27277D3A2}">
      <dgm:prSet/>
      <dgm:spPr/>
      <dgm:t>
        <a:bodyPr/>
        <a:lstStyle/>
        <a:p>
          <a:endParaRPr lang="en-SG"/>
        </a:p>
      </dgm:t>
    </dgm:pt>
    <dgm:pt modelId="{885C46E2-E8C8-4D33-B5AA-24FB70E8FB44}">
      <dgm:prSet phldrT="[Text]"/>
      <dgm:spPr/>
      <dgm:t>
        <a:bodyPr/>
        <a:lstStyle/>
        <a:p>
          <a:r>
            <a:rPr lang="en-US" dirty="0"/>
            <a:t>Battery Pack</a:t>
          </a:r>
          <a:endParaRPr lang="en-SG" dirty="0"/>
        </a:p>
      </dgm:t>
    </dgm:pt>
    <dgm:pt modelId="{EBC8AC67-F2DC-470B-A622-062F243B8028}" type="parTrans" cxnId="{269AAFF3-4298-4AC8-9144-70CED2FD17A2}">
      <dgm:prSet/>
      <dgm:spPr/>
      <dgm:t>
        <a:bodyPr/>
        <a:lstStyle/>
        <a:p>
          <a:endParaRPr lang="en-SG"/>
        </a:p>
      </dgm:t>
    </dgm:pt>
    <dgm:pt modelId="{BB8B450F-3540-4334-A08E-9C85E8E2A33F}" type="sibTrans" cxnId="{269AAFF3-4298-4AC8-9144-70CED2FD17A2}">
      <dgm:prSet/>
      <dgm:spPr/>
      <dgm:t>
        <a:bodyPr/>
        <a:lstStyle/>
        <a:p>
          <a:endParaRPr lang="en-SG"/>
        </a:p>
      </dgm:t>
    </dgm:pt>
    <dgm:pt modelId="{4347E121-8F68-4D6E-8852-453BCB970701}">
      <dgm:prSet phldrT="[Text]"/>
      <dgm:spPr/>
      <dgm:t>
        <a:bodyPr/>
        <a:lstStyle/>
        <a:p>
          <a:r>
            <a:rPr lang="en-US" dirty="0"/>
            <a:t>IR sensor array</a:t>
          </a:r>
          <a:endParaRPr lang="en-SG" dirty="0"/>
        </a:p>
      </dgm:t>
    </dgm:pt>
    <dgm:pt modelId="{95D3C708-0F3D-4D7C-8F22-3FEF467BDF3E}" type="parTrans" cxnId="{FF95BBAE-FCCE-4B59-AC1D-7C567E03F5B9}">
      <dgm:prSet/>
      <dgm:spPr/>
      <dgm:t>
        <a:bodyPr/>
        <a:lstStyle/>
        <a:p>
          <a:endParaRPr lang="en-SG"/>
        </a:p>
      </dgm:t>
    </dgm:pt>
    <dgm:pt modelId="{36A69D2D-CBAB-4392-BFCF-080163A5E4E7}" type="sibTrans" cxnId="{FF95BBAE-FCCE-4B59-AC1D-7C567E03F5B9}">
      <dgm:prSet/>
      <dgm:spPr/>
      <dgm:t>
        <a:bodyPr/>
        <a:lstStyle/>
        <a:p>
          <a:endParaRPr lang="en-SG"/>
        </a:p>
      </dgm:t>
    </dgm:pt>
    <dgm:pt modelId="{6E85F95E-B8A9-4825-9F87-67D7629F0703}">
      <dgm:prSet phldrT="[Text]"/>
      <dgm:spPr/>
      <dgm:t>
        <a:bodyPr/>
        <a:lstStyle/>
        <a:p>
          <a:r>
            <a:rPr lang="en-US" dirty="0"/>
            <a:t>Arduino</a:t>
          </a:r>
          <a:endParaRPr lang="en-SG" dirty="0"/>
        </a:p>
      </dgm:t>
    </dgm:pt>
    <dgm:pt modelId="{87FC8A7A-FB06-410C-A6F6-D74CE3D10097}" type="parTrans" cxnId="{4F56F2D6-A1B1-40B8-9769-9007746B4F8C}">
      <dgm:prSet/>
      <dgm:spPr/>
      <dgm:t>
        <a:bodyPr/>
        <a:lstStyle/>
        <a:p>
          <a:endParaRPr lang="en-SG"/>
        </a:p>
      </dgm:t>
    </dgm:pt>
    <dgm:pt modelId="{097DF19E-9B9E-4249-9E36-49B43AFAFBAE}" type="sibTrans" cxnId="{4F56F2D6-A1B1-40B8-9769-9007746B4F8C}">
      <dgm:prSet/>
      <dgm:spPr/>
      <dgm:t>
        <a:bodyPr/>
        <a:lstStyle/>
        <a:p>
          <a:endParaRPr lang="en-SG"/>
        </a:p>
      </dgm:t>
    </dgm:pt>
    <dgm:pt modelId="{F521CE76-BC78-4B26-A6ED-8E054189AF0C}" type="pres">
      <dgm:prSet presAssocID="{ED3302BC-3F7A-478D-8FDE-20CA1CA95D4E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C2BFAF3-55B2-472D-BE1B-7D8DC1971E03}" type="pres">
      <dgm:prSet presAssocID="{42569AE4-02F5-4C82-AFA1-2286CC595CA2}" presName="centerShape" presStyleLbl="node0" presStyleIdx="0" presStyleCnt="1" custLinFactNeighborX="-49718" custLinFactNeighborY="-11193"/>
      <dgm:spPr/>
    </dgm:pt>
    <dgm:pt modelId="{59785395-505B-454C-AEF5-4F79A90B67B5}" type="pres">
      <dgm:prSet presAssocID="{EBC8AC67-F2DC-470B-A622-062F243B8028}" presName="parTrans" presStyleLbl="sibTrans2D1" presStyleIdx="0" presStyleCnt="3" custAng="10800000"/>
      <dgm:spPr/>
    </dgm:pt>
    <dgm:pt modelId="{B1DF5437-8F65-4D55-8901-39BA30EFF727}" type="pres">
      <dgm:prSet presAssocID="{EBC8AC67-F2DC-470B-A622-062F243B8028}" presName="connectorText" presStyleLbl="sibTrans2D1" presStyleIdx="0" presStyleCnt="3"/>
      <dgm:spPr/>
    </dgm:pt>
    <dgm:pt modelId="{E6A3A236-40BA-4C2A-9D8F-6479C17177FF}" type="pres">
      <dgm:prSet presAssocID="{885C46E2-E8C8-4D33-B5AA-24FB70E8FB44}" presName="node" presStyleLbl="node1" presStyleIdx="0" presStyleCnt="3" custRadScaleRad="239675" custRadScaleInc="-141787">
        <dgm:presLayoutVars>
          <dgm:bulletEnabled val="1"/>
        </dgm:presLayoutVars>
      </dgm:prSet>
      <dgm:spPr/>
    </dgm:pt>
    <dgm:pt modelId="{05C2F0DC-4D85-4D85-9210-98200CD843B4}" type="pres">
      <dgm:prSet presAssocID="{95D3C708-0F3D-4D7C-8F22-3FEF467BDF3E}" presName="parTrans" presStyleLbl="sibTrans2D1" presStyleIdx="1" presStyleCnt="3" custAng="27451" custScaleX="35317" custLinFactNeighborX="71898" custLinFactNeighborY="-12941"/>
      <dgm:spPr/>
    </dgm:pt>
    <dgm:pt modelId="{644E0726-3C3C-438A-9F62-2C5DF9723363}" type="pres">
      <dgm:prSet presAssocID="{95D3C708-0F3D-4D7C-8F22-3FEF467BDF3E}" presName="connectorText" presStyleLbl="sibTrans2D1" presStyleIdx="1" presStyleCnt="3"/>
      <dgm:spPr/>
    </dgm:pt>
    <dgm:pt modelId="{0067F7F6-EC54-4DFC-9DA8-71F2AAD6522E}" type="pres">
      <dgm:prSet presAssocID="{4347E121-8F68-4D6E-8852-453BCB970701}" presName="node" presStyleLbl="node1" presStyleIdx="1" presStyleCnt="3" custRadScaleRad="182828" custRadScaleInc="-62902">
        <dgm:presLayoutVars>
          <dgm:bulletEnabled val="1"/>
        </dgm:presLayoutVars>
      </dgm:prSet>
      <dgm:spPr/>
    </dgm:pt>
    <dgm:pt modelId="{F13FA35D-867D-4CF5-8D1B-8D9C66C83920}" type="pres">
      <dgm:prSet presAssocID="{87FC8A7A-FB06-410C-A6F6-D74CE3D10097}" presName="parTrans" presStyleLbl="sibTrans2D1" presStyleIdx="2" presStyleCnt="3"/>
      <dgm:spPr/>
    </dgm:pt>
    <dgm:pt modelId="{C08FD160-82B6-494F-A6CD-AD9EF5A6EC4E}" type="pres">
      <dgm:prSet presAssocID="{87FC8A7A-FB06-410C-A6F6-D74CE3D10097}" presName="connectorText" presStyleLbl="sibTrans2D1" presStyleIdx="2" presStyleCnt="3"/>
      <dgm:spPr/>
    </dgm:pt>
    <dgm:pt modelId="{6D7D0F16-3693-4B02-94C4-F31A3F354901}" type="pres">
      <dgm:prSet presAssocID="{6E85F95E-B8A9-4825-9F87-67D7629F0703}" presName="node" presStyleLbl="node1" presStyleIdx="2" presStyleCnt="3" custRadScaleRad="51313" custRadScaleInc="-295442">
        <dgm:presLayoutVars>
          <dgm:bulletEnabled val="1"/>
        </dgm:presLayoutVars>
      </dgm:prSet>
      <dgm:spPr/>
    </dgm:pt>
  </dgm:ptLst>
  <dgm:cxnLst>
    <dgm:cxn modelId="{E6AB4A22-0D65-4A62-B11C-FB01913118B5}" type="presOf" srcId="{95D3C708-0F3D-4D7C-8F22-3FEF467BDF3E}" destId="{05C2F0DC-4D85-4D85-9210-98200CD843B4}" srcOrd="0" destOrd="0" presId="urn:microsoft.com/office/officeart/2005/8/layout/radial5"/>
    <dgm:cxn modelId="{1488FF25-3512-47C0-B69D-35FD9C132D2A}" type="presOf" srcId="{EBC8AC67-F2DC-470B-A622-062F243B8028}" destId="{B1DF5437-8F65-4D55-8901-39BA30EFF727}" srcOrd="1" destOrd="0" presId="urn:microsoft.com/office/officeart/2005/8/layout/radial5"/>
    <dgm:cxn modelId="{56DDA635-E9DB-46B0-AF51-0E3EB5A29F44}" type="presOf" srcId="{6E85F95E-B8A9-4825-9F87-67D7629F0703}" destId="{6D7D0F16-3693-4B02-94C4-F31A3F354901}" srcOrd="0" destOrd="0" presId="urn:microsoft.com/office/officeart/2005/8/layout/radial5"/>
    <dgm:cxn modelId="{CF5D833B-D03B-420C-9992-F5C27277D3A2}" srcId="{ED3302BC-3F7A-478D-8FDE-20CA1CA95D4E}" destId="{42569AE4-02F5-4C82-AFA1-2286CC595CA2}" srcOrd="0" destOrd="0" parTransId="{11BC6655-BCF9-4ED7-80CC-07BB313D59F2}" sibTransId="{256F462E-AB08-4F1D-AE63-91B545E26DFA}"/>
    <dgm:cxn modelId="{D9A62D3F-3D52-4739-B4A2-BC1DDE2527D6}" type="presOf" srcId="{87FC8A7A-FB06-410C-A6F6-D74CE3D10097}" destId="{F13FA35D-867D-4CF5-8D1B-8D9C66C83920}" srcOrd="0" destOrd="0" presId="urn:microsoft.com/office/officeart/2005/8/layout/radial5"/>
    <dgm:cxn modelId="{14FBA844-91F8-4715-999F-741C92A786F9}" type="presOf" srcId="{ED3302BC-3F7A-478D-8FDE-20CA1CA95D4E}" destId="{F521CE76-BC78-4B26-A6ED-8E054189AF0C}" srcOrd="0" destOrd="0" presId="urn:microsoft.com/office/officeart/2005/8/layout/radial5"/>
    <dgm:cxn modelId="{9DFD236A-7176-46E1-AE5C-BE591D97AE64}" type="presOf" srcId="{42569AE4-02F5-4C82-AFA1-2286CC595CA2}" destId="{3C2BFAF3-55B2-472D-BE1B-7D8DC1971E03}" srcOrd="0" destOrd="0" presId="urn:microsoft.com/office/officeart/2005/8/layout/radial5"/>
    <dgm:cxn modelId="{7597427F-1856-420D-BC4E-EB9313FAC7D5}" type="presOf" srcId="{87FC8A7A-FB06-410C-A6F6-D74CE3D10097}" destId="{C08FD160-82B6-494F-A6CD-AD9EF5A6EC4E}" srcOrd="1" destOrd="0" presId="urn:microsoft.com/office/officeart/2005/8/layout/radial5"/>
    <dgm:cxn modelId="{69C44E92-B913-4EAA-B507-C1435A0A6CED}" type="presOf" srcId="{4347E121-8F68-4D6E-8852-453BCB970701}" destId="{0067F7F6-EC54-4DFC-9DA8-71F2AAD6522E}" srcOrd="0" destOrd="0" presId="urn:microsoft.com/office/officeart/2005/8/layout/radial5"/>
    <dgm:cxn modelId="{FF95BBAE-FCCE-4B59-AC1D-7C567E03F5B9}" srcId="{42569AE4-02F5-4C82-AFA1-2286CC595CA2}" destId="{4347E121-8F68-4D6E-8852-453BCB970701}" srcOrd="1" destOrd="0" parTransId="{95D3C708-0F3D-4D7C-8F22-3FEF467BDF3E}" sibTransId="{36A69D2D-CBAB-4392-BFCF-080163A5E4E7}"/>
    <dgm:cxn modelId="{75254BB8-4782-4A70-AC89-224F2F0AB8B6}" type="presOf" srcId="{885C46E2-E8C8-4D33-B5AA-24FB70E8FB44}" destId="{E6A3A236-40BA-4C2A-9D8F-6479C17177FF}" srcOrd="0" destOrd="0" presId="urn:microsoft.com/office/officeart/2005/8/layout/radial5"/>
    <dgm:cxn modelId="{4F56F2D6-A1B1-40B8-9769-9007746B4F8C}" srcId="{42569AE4-02F5-4C82-AFA1-2286CC595CA2}" destId="{6E85F95E-B8A9-4825-9F87-67D7629F0703}" srcOrd="2" destOrd="0" parTransId="{87FC8A7A-FB06-410C-A6F6-D74CE3D10097}" sibTransId="{097DF19E-9B9E-4249-9E36-49B43AFAFBAE}"/>
    <dgm:cxn modelId="{EB71A7E3-4238-45CD-AA12-BCB66166AC55}" type="presOf" srcId="{EBC8AC67-F2DC-470B-A622-062F243B8028}" destId="{59785395-505B-454C-AEF5-4F79A90B67B5}" srcOrd="0" destOrd="0" presId="urn:microsoft.com/office/officeart/2005/8/layout/radial5"/>
    <dgm:cxn modelId="{644F37EC-CEC3-4792-884B-FBEBBCFF35A9}" type="presOf" srcId="{95D3C708-0F3D-4D7C-8F22-3FEF467BDF3E}" destId="{644E0726-3C3C-438A-9F62-2C5DF9723363}" srcOrd="1" destOrd="0" presId="urn:microsoft.com/office/officeart/2005/8/layout/radial5"/>
    <dgm:cxn modelId="{269AAFF3-4298-4AC8-9144-70CED2FD17A2}" srcId="{42569AE4-02F5-4C82-AFA1-2286CC595CA2}" destId="{885C46E2-E8C8-4D33-B5AA-24FB70E8FB44}" srcOrd="0" destOrd="0" parTransId="{EBC8AC67-F2DC-470B-A622-062F243B8028}" sibTransId="{BB8B450F-3540-4334-A08E-9C85E8E2A33F}"/>
    <dgm:cxn modelId="{919F1DA0-AEF9-4AD6-B47C-33CDA0B28803}" type="presParOf" srcId="{F521CE76-BC78-4B26-A6ED-8E054189AF0C}" destId="{3C2BFAF3-55B2-472D-BE1B-7D8DC1971E03}" srcOrd="0" destOrd="0" presId="urn:microsoft.com/office/officeart/2005/8/layout/radial5"/>
    <dgm:cxn modelId="{EA42B61E-AA9C-43AB-856C-A39B544F9720}" type="presParOf" srcId="{F521CE76-BC78-4B26-A6ED-8E054189AF0C}" destId="{59785395-505B-454C-AEF5-4F79A90B67B5}" srcOrd="1" destOrd="0" presId="urn:microsoft.com/office/officeart/2005/8/layout/radial5"/>
    <dgm:cxn modelId="{322F3551-9179-43B2-811B-09C7DB135781}" type="presParOf" srcId="{59785395-505B-454C-AEF5-4F79A90B67B5}" destId="{B1DF5437-8F65-4D55-8901-39BA30EFF727}" srcOrd="0" destOrd="0" presId="urn:microsoft.com/office/officeart/2005/8/layout/radial5"/>
    <dgm:cxn modelId="{F11483CC-02AD-4C54-A915-90EF2CC297E0}" type="presParOf" srcId="{F521CE76-BC78-4B26-A6ED-8E054189AF0C}" destId="{E6A3A236-40BA-4C2A-9D8F-6479C17177FF}" srcOrd="2" destOrd="0" presId="urn:microsoft.com/office/officeart/2005/8/layout/radial5"/>
    <dgm:cxn modelId="{6BC86255-2FF1-4F55-9109-028360DA7046}" type="presParOf" srcId="{F521CE76-BC78-4B26-A6ED-8E054189AF0C}" destId="{05C2F0DC-4D85-4D85-9210-98200CD843B4}" srcOrd="3" destOrd="0" presId="urn:microsoft.com/office/officeart/2005/8/layout/radial5"/>
    <dgm:cxn modelId="{0860E969-751F-49BA-BC1F-62BFA114BF46}" type="presParOf" srcId="{05C2F0DC-4D85-4D85-9210-98200CD843B4}" destId="{644E0726-3C3C-438A-9F62-2C5DF9723363}" srcOrd="0" destOrd="0" presId="urn:microsoft.com/office/officeart/2005/8/layout/radial5"/>
    <dgm:cxn modelId="{0C14728F-E2D6-46E4-867E-9A5BBF09E190}" type="presParOf" srcId="{F521CE76-BC78-4B26-A6ED-8E054189AF0C}" destId="{0067F7F6-EC54-4DFC-9DA8-71F2AAD6522E}" srcOrd="4" destOrd="0" presId="urn:microsoft.com/office/officeart/2005/8/layout/radial5"/>
    <dgm:cxn modelId="{43177D54-C656-4210-A3E3-001EA4A48BE9}" type="presParOf" srcId="{F521CE76-BC78-4B26-A6ED-8E054189AF0C}" destId="{F13FA35D-867D-4CF5-8D1B-8D9C66C83920}" srcOrd="5" destOrd="0" presId="urn:microsoft.com/office/officeart/2005/8/layout/radial5"/>
    <dgm:cxn modelId="{157E52F6-0F31-4D3D-9CF4-5F0C3AAD0B17}" type="presParOf" srcId="{F13FA35D-867D-4CF5-8D1B-8D9C66C83920}" destId="{C08FD160-82B6-494F-A6CD-AD9EF5A6EC4E}" srcOrd="0" destOrd="0" presId="urn:microsoft.com/office/officeart/2005/8/layout/radial5"/>
    <dgm:cxn modelId="{466EC977-0EF7-49E7-AACA-C5B7F5C982D5}" type="presParOf" srcId="{F521CE76-BC78-4B26-A6ED-8E054189AF0C}" destId="{6D7D0F16-3693-4B02-94C4-F31A3F354901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A45CCF-2E6A-41C2-9B47-54B75CF06102}">
      <dsp:nvSpPr>
        <dsp:cNvPr id="0" name=""/>
        <dsp:cNvSpPr/>
      </dsp:nvSpPr>
      <dsp:spPr>
        <a:xfrm>
          <a:off x="5483141" y="2614814"/>
          <a:ext cx="645094" cy="4663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6333"/>
              </a:lnTo>
              <a:lnTo>
                <a:pt x="645094" y="466333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AEC047-E4A8-4DB9-BB9D-CA94A89ED9E6}">
      <dsp:nvSpPr>
        <dsp:cNvPr id="0" name=""/>
        <dsp:cNvSpPr/>
      </dsp:nvSpPr>
      <dsp:spPr>
        <a:xfrm>
          <a:off x="4838047" y="2614814"/>
          <a:ext cx="645094" cy="466333"/>
        </a:xfrm>
        <a:custGeom>
          <a:avLst/>
          <a:gdLst/>
          <a:ahLst/>
          <a:cxnLst/>
          <a:rect l="0" t="0" r="0" b="0"/>
          <a:pathLst>
            <a:path>
              <a:moveTo>
                <a:pt x="645094" y="0"/>
              </a:moveTo>
              <a:lnTo>
                <a:pt x="645094" y="466333"/>
              </a:lnTo>
              <a:lnTo>
                <a:pt x="0" y="466333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D083A8-C12C-4EEA-B205-8F3983DEB926}">
      <dsp:nvSpPr>
        <dsp:cNvPr id="0" name=""/>
        <dsp:cNvSpPr/>
      </dsp:nvSpPr>
      <dsp:spPr>
        <a:xfrm>
          <a:off x="3602264" y="1511159"/>
          <a:ext cx="1880877" cy="3264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216"/>
              </a:lnTo>
              <a:lnTo>
                <a:pt x="1880877" y="163216"/>
              </a:lnTo>
              <a:lnTo>
                <a:pt x="1880877" y="326433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3C64D2-6FC1-4D15-A616-3A337898FC6B}">
      <dsp:nvSpPr>
        <dsp:cNvPr id="0" name=""/>
        <dsp:cNvSpPr/>
      </dsp:nvSpPr>
      <dsp:spPr>
        <a:xfrm>
          <a:off x="1721387" y="2614814"/>
          <a:ext cx="645094" cy="4663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6333"/>
              </a:lnTo>
              <a:lnTo>
                <a:pt x="645094" y="466333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2D069B-1B9A-4106-ABB5-C9E0786D72D6}">
      <dsp:nvSpPr>
        <dsp:cNvPr id="0" name=""/>
        <dsp:cNvSpPr/>
      </dsp:nvSpPr>
      <dsp:spPr>
        <a:xfrm>
          <a:off x="1076293" y="2614814"/>
          <a:ext cx="645094" cy="466333"/>
        </a:xfrm>
        <a:custGeom>
          <a:avLst/>
          <a:gdLst/>
          <a:ahLst/>
          <a:cxnLst/>
          <a:rect l="0" t="0" r="0" b="0"/>
          <a:pathLst>
            <a:path>
              <a:moveTo>
                <a:pt x="645094" y="0"/>
              </a:moveTo>
              <a:lnTo>
                <a:pt x="645094" y="466333"/>
              </a:lnTo>
              <a:lnTo>
                <a:pt x="0" y="466333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D32874-0C55-425F-9CA9-2E9A3DFC427E}">
      <dsp:nvSpPr>
        <dsp:cNvPr id="0" name=""/>
        <dsp:cNvSpPr/>
      </dsp:nvSpPr>
      <dsp:spPr>
        <a:xfrm>
          <a:off x="1721387" y="1511159"/>
          <a:ext cx="1880877" cy="326433"/>
        </a:xfrm>
        <a:custGeom>
          <a:avLst/>
          <a:gdLst/>
          <a:ahLst/>
          <a:cxnLst/>
          <a:rect l="0" t="0" r="0" b="0"/>
          <a:pathLst>
            <a:path>
              <a:moveTo>
                <a:pt x="1880877" y="0"/>
              </a:moveTo>
              <a:lnTo>
                <a:pt x="1880877" y="163216"/>
              </a:lnTo>
              <a:lnTo>
                <a:pt x="0" y="163216"/>
              </a:lnTo>
              <a:lnTo>
                <a:pt x="0" y="326433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A0B870-036A-4278-85C6-B5FE2D49A10B}">
      <dsp:nvSpPr>
        <dsp:cNvPr id="0" name=""/>
        <dsp:cNvSpPr/>
      </dsp:nvSpPr>
      <dsp:spPr>
        <a:xfrm>
          <a:off x="3213653" y="733937"/>
          <a:ext cx="777221" cy="777221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DE543B-2E3D-4C7F-B71C-E3A0BF7858EA}">
      <dsp:nvSpPr>
        <dsp:cNvPr id="0" name=""/>
        <dsp:cNvSpPr/>
      </dsp:nvSpPr>
      <dsp:spPr>
        <a:xfrm>
          <a:off x="3213653" y="733937"/>
          <a:ext cx="777221" cy="777221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AE1532-F522-4A92-AFCE-913D124683F1}">
      <dsp:nvSpPr>
        <dsp:cNvPr id="0" name=""/>
        <dsp:cNvSpPr/>
      </dsp:nvSpPr>
      <dsp:spPr>
        <a:xfrm>
          <a:off x="2825042" y="873837"/>
          <a:ext cx="1554443" cy="497422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9BA00"/>
              </a:solidFill>
            </a:rPr>
            <a:t>Pin interactions</a:t>
          </a:r>
          <a:endParaRPr lang="en-SG" sz="1600" kern="1200" dirty="0">
            <a:solidFill>
              <a:srgbClr val="F9BA00"/>
            </a:solidFill>
          </a:endParaRPr>
        </a:p>
      </dsp:txBody>
      <dsp:txXfrm>
        <a:off x="2825042" y="873837"/>
        <a:ext cx="1554443" cy="497422"/>
      </dsp:txXfrm>
    </dsp:sp>
    <dsp:sp modelId="{63B2A40D-4B55-4FFD-BBCF-320E99B9376E}">
      <dsp:nvSpPr>
        <dsp:cNvPr id="0" name=""/>
        <dsp:cNvSpPr/>
      </dsp:nvSpPr>
      <dsp:spPr>
        <a:xfrm>
          <a:off x="1332776" y="1837593"/>
          <a:ext cx="777221" cy="777221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0BB02D-ABC4-4033-A1BD-9DD7C62C377D}">
      <dsp:nvSpPr>
        <dsp:cNvPr id="0" name=""/>
        <dsp:cNvSpPr/>
      </dsp:nvSpPr>
      <dsp:spPr>
        <a:xfrm>
          <a:off x="1332776" y="1837593"/>
          <a:ext cx="777221" cy="777221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EA84D-5241-4700-A557-D3CC860E4EE2}">
      <dsp:nvSpPr>
        <dsp:cNvPr id="0" name=""/>
        <dsp:cNvSpPr/>
      </dsp:nvSpPr>
      <dsp:spPr>
        <a:xfrm>
          <a:off x="944165" y="1977492"/>
          <a:ext cx="1554443" cy="497422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9BA00"/>
              </a:solidFill>
            </a:rPr>
            <a:t>Digital</a:t>
          </a:r>
          <a:endParaRPr lang="en-SG" sz="1600" kern="1200" dirty="0">
            <a:solidFill>
              <a:srgbClr val="F9BA00"/>
            </a:solidFill>
          </a:endParaRPr>
        </a:p>
      </dsp:txBody>
      <dsp:txXfrm>
        <a:off x="944165" y="1977492"/>
        <a:ext cx="1554443" cy="497422"/>
      </dsp:txXfrm>
    </dsp:sp>
    <dsp:sp modelId="{DDD99289-37C5-48F7-A1FD-DA6FD8947029}">
      <dsp:nvSpPr>
        <dsp:cNvPr id="0" name=""/>
        <dsp:cNvSpPr/>
      </dsp:nvSpPr>
      <dsp:spPr>
        <a:xfrm>
          <a:off x="392337" y="2941248"/>
          <a:ext cx="777221" cy="777221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342736-D598-4C84-8EBA-2046B8499768}">
      <dsp:nvSpPr>
        <dsp:cNvPr id="0" name=""/>
        <dsp:cNvSpPr/>
      </dsp:nvSpPr>
      <dsp:spPr>
        <a:xfrm>
          <a:off x="392337" y="2941248"/>
          <a:ext cx="777221" cy="777221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EEC9B3-BBBC-4656-A055-1858763E6BB3}">
      <dsp:nvSpPr>
        <dsp:cNvPr id="0" name=""/>
        <dsp:cNvSpPr/>
      </dsp:nvSpPr>
      <dsp:spPr>
        <a:xfrm>
          <a:off x="3726" y="3081148"/>
          <a:ext cx="1554443" cy="497422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rgbClr val="F9BA00"/>
              </a:solidFill>
            </a:rPr>
            <a:t>digitalWrite</a:t>
          </a:r>
          <a:r>
            <a:rPr lang="en-US" sz="1600" kern="1200" dirty="0">
              <a:solidFill>
                <a:srgbClr val="F9BA00"/>
              </a:solidFill>
            </a:rPr>
            <a:t>(pin, state)</a:t>
          </a:r>
          <a:endParaRPr lang="en-SG" sz="1600" kern="1200" dirty="0">
            <a:solidFill>
              <a:srgbClr val="F9BA00"/>
            </a:solidFill>
          </a:endParaRPr>
        </a:p>
      </dsp:txBody>
      <dsp:txXfrm>
        <a:off x="3726" y="3081148"/>
        <a:ext cx="1554443" cy="497422"/>
      </dsp:txXfrm>
    </dsp:sp>
    <dsp:sp modelId="{06D7D142-CAB6-40E6-A4B4-47631A86FF4A}">
      <dsp:nvSpPr>
        <dsp:cNvPr id="0" name=""/>
        <dsp:cNvSpPr/>
      </dsp:nvSpPr>
      <dsp:spPr>
        <a:xfrm>
          <a:off x="2273214" y="2941248"/>
          <a:ext cx="777221" cy="777221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1307DC-8236-4309-B324-AAAB3D9AFF93}">
      <dsp:nvSpPr>
        <dsp:cNvPr id="0" name=""/>
        <dsp:cNvSpPr/>
      </dsp:nvSpPr>
      <dsp:spPr>
        <a:xfrm>
          <a:off x="2273214" y="2941248"/>
          <a:ext cx="777221" cy="777221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DB97C8-1136-4945-A391-91680C5CB6CD}">
      <dsp:nvSpPr>
        <dsp:cNvPr id="0" name=""/>
        <dsp:cNvSpPr/>
      </dsp:nvSpPr>
      <dsp:spPr>
        <a:xfrm>
          <a:off x="1884603" y="3081148"/>
          <a:ext cx="1554443" cy="497422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rgbClr val="F9BA00"/>
              </a:solidFill>
            </a:rPr>
            <a:t>digitalRead</a:t>
          </a:r>
          <a:r>
            <a:rPr lang="en-US" sz="1600" kern="1200" dirty="0">
              <a:solidFill>
                <a:srgbClr val="F9BA00"/>
              </a:solidFill>
            </a:rPr>
            <a:t>(pin)</a:t>
          </a:r>
          <a:endParaRPr lang="en-SG" sz="1600" kern="1200" dirty="0">
            <a:solidFill>
              <a:srgbClr val="F9BA00"/>
            </a:solidFill>
          </a:endParaRPr>
        </a:p>
      </dsp:txBody>
      <dsp:txXfrm>
        <a:off x="1884603" y="3081148"/>
        <a:ext cx="1554443" cy="497422"/>
      </dsp:txXfrm>
    </dsp:sp>
    <dsp:sp modelId="{DB08C4C0-98F0-42A1-9F27-45A4BD1644C1}">
      <dsp:nvSpPr>
        <dsp:cNvPr id="0" name=""/>
        <dsp:cNvSpPr/>
      </dsp:nvSpPr>
      <dsp:spPr>
        <a:xfrm>
          <a:off x="5094530" y="1837593"/>
          <a:ext cx="777221" cy="777221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F4DDA-51E6-450F-8891-26AF50D1524A}">
      <dsp:nvSpPr>
        <dsp:cNvPr id="0" name=""/>
        <dsp:cNvSpPr/>
      </dsp:nvSpPr>
      <dsp:spPr>
        <a:xfrm>
          <a:off x="5094530" y="1837593"/>
          <a:ext cx="777221" cy="777221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7CD3E8-E109-422A-8AEC-6B039DF7D123}">
      <dsp:nvSpPr>
        <dsp:cNvPr id="0" name=""/>
        <dsp:cNvSpPr/>
      </dsp:nvSpPr>
      <dsp:spPr>
        <a:xfrm>
          <a:off x="4705919" y="1977492"/>
          <a:ext cx="1554443" cy="497422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9BA00"/>
              </a:solidFill>
            </a:rPr>
            <a:t>Analog</a:t>
          </a:r>
        </a:p>
      </dsp:txBody>
      <dsp:txXfrm>
        <a:off x="4705919" y="1977492"/>
        <a:ext cx="1554443" cy="497422"/>
      </dsp:txXfrm>
    </dsp:sp>
    <dsp:sp modelId="{DF86B90D-75E5-446B-9BFA-0F239B7FBCD5}">
      <dsp:nvSpPr>
        <dsp:cNvPr id="0" name=""/>
        <dsp:cNvSpPr/>
      </dsp:nvSpPr>
      <dsp:spPr>
        <a:xfrm>
          <a:off x="4154092" y="2941248"/>
          <a:ext cx="777221" cy="777221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39843B-2F0F-4A29-BF1D-1FEAE43F4846}">
      <dsp:nvSpPr>
        <dsp:cNvPr id="0" name=""/>
        <dsp:cNvSpPr/>
      </dsp:nvSpPr>
      <dsp:spPr>
        <a:xfrm>
          <a:off x="4154092" y="2941248"/>
          <a:ext cx="777221" cy="777221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4033C5-DE19-4399-BE88-35E4461A0CFE}">
      <dsp:nvSpPr>
        <dsp:cNvPr id="0" name=""/>
        <dsp:cNvSpPr/>
      </dsp:nvSpPr>
      <dsp:spPr>
        <a:xfrm>
          <a:off x="3765481" y="3081148"/>
          <a:ext cx="1554443" cy="497422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rgbClr val="F9BA00"/>
              </a:solidFill>
            </a:rPr>
            <a:t>analogWrite</a:t>
          </a:r>
          <a:r>
            <a:rPr lang="en-US" sz="1600" kern="1200" dirty="0">
              <a:solidFill>
                <a:srgbClr val="F9BA00"/>
              </a:solidFill>
            </a:rPr>
            <a:t>(</a:t>
          </a:r>
          <a:r>
            <a:rPr lang="en-US" sz="1600" kern="1200" dirty="0" err="1">
              <a:solidFill>
                <a:srgbClr val="F9BA00"/>
              </a:solidFill>
            </a:rPr>
            <a:t>Apin</a:t>
          </a:r>
          <a:r>
            <a:rPr lang="en-US" sz="1600" kern="1200" dirty="0">
              <a:solidFill>
                <a:srgbClr val="F9BA00"/>
              </a:solidFill>
            </a:rPr>
            <a:t>, state)</a:t>
          </a:r>
          <a:endParaRPr lang="en-SG" sz="1600" kern="1200" dirty="0">
            <a:solidFill>
              <a:srgbClr val="F9BA00"/>
            </a:solidFill>
          </a:endParaRPr>
        </a:p>
      </dsp:txBody>
      <dsp:txXfrm>
        <a:off x="3765481" y="3081148"/>
        <a:ext cx="1554443" cy="497422"/>
      </dsp:txXfrm>
    </dsp:sp>
    <dsp:sp modelId="{BC5E2F52-15C8-4D88-BE09-DE6F054C0AAB}">
      <dsp:nvSpPr>
        <dsp:cNvPr id="0" name=""/>
        <dsp:cNvSpPr/>
      </dsp:nvSpPr>
      <dsp:spPr>
        <a:xfrm>
          <a:off x="6034969" y="2941248"/>
          <a:ext cx="777221" cy="777221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AFD3C3-D652-481C-811F-3A66ED0751B5}">
      <dsp:nvSpPr>
        <dsp:cNvPr id="0" name=""/>
        <dsp:cNvSpPr/>
      </dsp:nvSpPr>
      <dsp:spPr>
        <a:xfrm>
          <a:off x="6034969" y="2941248"/>
          <a:ext cx="777221" cy="777221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DCB1FA-427D-4FA2-B27A-81B148CEFDFA}">
      <dsp:nvSpPr>
        <dsp:cNvPr id="0" name=""/>
        <dsp:cNvSpPr/>
      </dsp:nvSpPr>
      <dsp:spPr>
        <a:xfrm>
          <a:off x="5646358" y="3081148"/>
          <a:ext cx="1554443" cy="497422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rgbClr val="F9BA00"/>
              </a:solidFill>
            </a:rPr>
            <a:t>analogRead</a:t>
          </a:r>
          <a:r>
            <a:rPr lang="en-US" sz="1600" kern="1200" dirty="0">
              <a:solidFill>
                <a:srgbClr val="F9BA00"/>
              </a:solidFill>
            </a:rPr>
            <a:t>(</a:t>
          </a:r>
          <a:r>
            <a:rPr lang="en-US" sz="1600" kern="1200" dirty="0" err="1">
              <a:solidFill>
                <a:srgbClr val="F9BA00"/>
              </a:solidFill>
            </a:rPr>
            <a:t>Apin</a:t>
          </a:r>
          <a:r>
            <a:rPr lang="en-US" sz="1600" kern="1200" dirty="0">
              <a:solidFill>
                <a:srgbClr val="F9BA00"/>
              </a:solidFill>
            </a:rPr>
            <a:t>)</a:t>
          </a:r>
          <a:endParaRPr lang="en-SG" sz="1600" kern="1200" dirty="0">
            <a:solidFill>
              <a:srgbClr val="F9BA00"/>
            </a:solidFill>
          </a:endParaRPr>
        </a:p>
      </dsp:txBody>
      <dsp:txXfrm>
        <a:off x="5646358" y="3081148"/>
        <a:ext cx="1554443" cy="4974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A45CCF-2E6A-41C2-9B47-54B75CF06102}">
      <dsp:nvSpPr>
        <dsp:cNvPr id="0" name=""/>
        <dsp:cNvSpPr/>
      </dsp:nvSpPr>
      <dsp:spPr>
        <a:xfrm>
          <a:off x="6417940" y="3013762"/>
          <a:ext cx="755073" cy="5458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5836"/>
              </a:lnTo>
              <a:lnTo>
                <a:pt x="755073" y="545836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AEC047-E4A8-4DB9-BB9D-CA94A89ED9E6}">
      <dsp:nvSpPr>
        <dsp:cNvPr id="0" name=""/>
        <dsp:cNvSpPr/>
      </dsp:nvSpPr>
      <dsp:spPr>
        <a:xfrm>
          <a:off x="5662866" y="3013762"/>
          <a:ext cx="755073" cy="545836"/>
        </a:xfrm>
        <a:custGeom>
          <a:avLst/>
          <a:gdLst/>
          <a:ahLst/>
          <a:cxnLst/>
          <a:rect l="0" t="0" r="0" b="0"/>
          <a:pathLst>
            <a:path>
              <a:moveTo>
                <a:pt x="755073" y="0"/>
              </a:moveTo>
              <a:lnTo>
                <a:pt x="755073" y="545836"/>
              </a:lnTo>
              <a:lnTo>
                <a:pt x="0" y="545836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D083A8-C12C-4EEA-B205-8F3983DEB926}">
      <dsp:nvSpPr>
        <dsp:cNvPr id="0" name=""/>
        <dsp:cNvSpPr/>
      </dsp:nvSpPr>
      <dsp:spPr>
        <a:xfrm>
          <a:off x="4216400" y="1721949"/>
          <a:ext cx="2201540" cy="3820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1042"/>
              </a:lnTo>
              <a:lnTo>
                <a:pt x="2201540" y="191042"/>
              </a:lnTo>
              <a:lnTo>
                <a:pt x="2201540" y="382085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3C64D2-6FC1-4D15-A616-3A337898FC6B}">
      <dsp:nvSpPr>
        <dsp:cNvPr id="0" name=""/>
        <dsp:cNvSpPr/>
      </dsp:nvSpPr>
      <dsp:spPr>
        <a:xfrm>
          <a:off x="2014859" y="3013762"/>
          <a:ext cx="755073" cy="5458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5836"/>
              </a:lnTo>
              <a:lnTo>
                <a:pt x="755073" y="545836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2D069B-1B9A-4106-ABB5-C9E0786D72D6}">
      <dsp:nvSpPr>
        <dsp:cNvPr id="0" name=""/>
        <dsp:cNvSpPr/>
      </dsp:nvSpPr>
      <dsp:spPr>
        <a:xfrm>
          <a:off x="1259785" y="3013762"/>
          <a:ext cx="755073" cy="545836"/>
        </a:xfrm>
        <a:custGeom>
          <a:avLst/>
          <a:gdLst/>
          <a:ahLst/>
          <a:cxnLst/>
          <a:rect l="0" t="0" r="0" b="0"/>
          <a:pathLst>
            <a:path>
              <a:moveTo>
                <a:pt x="755073" y="0"/>
              </a:moveTo>
              <a:lnTo>
                <a:pt x="755073" y="545836"/>
              </a:lnTo>
              <a:lnTo>
                <a:pt x="0" y="545836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D32874-0C55-425F-9CA9-2E9A3DFC427E}">
      <dsp:nvSpPr>
        <dsp:cNvPr id="0" name=""/>
        <dsp:cNvSpPr/>
      </dsp:nvSpPr>
      <dsp:spPr>
        <a:xfrm>
          <a:off x="2014859" y="1721949"/>
          <a:ext cx="2201540" cy="382085"/>
        </a:xfrm>
        <a:custGeom>
          <a:avLst/>
          <a:gdLst/>
          <a:ahLst/>
          <a:cxnLst/>
          <a:rect l="0" t="0" r="0" b="0"/>
          <a:pathLst>
            <a:path>
              <a:moveTo>
                <a:pt x="2201540" y="0"/>
              </a:moveTo>
              <a:lnTo>
                <a:pt x="2201540" y="191042"/>
              </a:lnTo>
              <a:lnTo>
                <a:pt x="0" y="191042"/>
              </a:lnTo>
              <a:lnTo>
                <a:pt x="0" y="382085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A0B870-036A-4278-85C6-B5FE2D49A10B}">
      <dsp:nvSpPr>
        <dsp:cNvPr id="0" name=""/>
        <dsp:cNvSpPr/>
      </dsp:nvSpPr>
      <dsp:spPr>
        <a:xfrm>
          <a:off x="3761536" y="812221"/>
          <a:ext cx="909727" cy="909727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DE543B-2E3D-4C7F-B71C-E3A0BF7858EA}">
      <dsp:nvSpPr>
        <dsp:cNvPr id="0" name=""/>
        <dsp:cNvSpPr/>
      </dsp:nvSpPr>
      <dsp:spPr>
        <a:xfrm>
          <a:off x="3761536" y="812221"/>
          <a:ext cx="909727" cy="909727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AE1532-F522-4A92-AFCE-913D124683F1}">
      <dsp:nvSpPr>
        <dsp:cNvPr id="0" name=""/>
        <dsp:cNvSpPr/>
      </dsp:nvSpPr>
      <dsp:spPr>
        <a:xfrm>
          <a:off x="3306672" y="975972"/>
          <a:ext cx="1819454" cy="582225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rgbClr val="F9BA00"/>
              </a:solidFill>
            </a:rPr>
            <a:t>Pin interactions</a:t>
          </a:r>
          <a:endParaRPr lang="en-SG" sz="1900" kern="1200" dirty="0">
            <a:solidFill>
              <a:srgbClr val="F9BA00"/>
            </a:solidFill>
          </a:endParaRPr>
        </a:p>
      </dsp:txBody>
      <dsp:txXfrm>
        <a:off x="3306672" y="975972"/>
        <a:ext cx="1819454" cy="582225"/>
      </dsp:txXfrm>
    </dsp:sp>
    <dsp:sp modelId="{63B2A40D-4B55-4FFD-BBCF-320E99B9376E}">
      <dsp:nvSpPr>
        <dsp:cNvPr id="0" name=""/>
        <dsp:cNvSpPr/>
      </dsp:nvSpPr>
      <dsp:spPr>
        <a:xfrm>
          <a:off x="1559995" y="2104034"/>
          <a:ext cx="909727" cy="909727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0BB02D-ABC4-4033-A1BD-9DD7C62C377D}">
      <dsp:nvSpPr>
        <dsp:cNvPr id="0" name=""/>
        <dsp:cNvSpPr/>
      </dsp:nvSpPr>
      <dsp:spPr>
        <a:xfrm>
          <a:off x="1559995" y="2104034"/>
          <a:ext cx="909727" cy="909727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EA84D-5241-4700-A557-D3CC860E4EE2}">
      <dsp:nvSpPr>
        <dsp:cNvPr id="0" name=""/>
        <dsp:cNvSpPr/>
      </dsp:nvSpPr>
      <dsp:spPr>
        <a:xfrm>
          <a:off x="1105132" y="2267785"/>
          <a:ext cx="1819454" cy="582225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rgbClr val="F9BA00"/>
              </a:solidFill>
            </a:rPr>
            <a:t>Digital</a:t>
          </a:r>
          <a:endParaRPr lang="en-SG" sz="1900" kern="1200" dirty="0">
            <a:solidFill>
              <a:srgbClr val="F9BA00"/>
            </a:solidFill>
          </a:endParaRPr>
        </a:p>
      </dsp:txBody>
      <dsp:txXfrm>
        <a:off x="1105132" y="2267785"/>
        <a:ext cx="1819454" cy="582225"/>
      </dsp:txXfrm>
    </dsp:sp>
    <dsp:sp modelId="{DDD99289-37C5-48F7-A1FD-DA6FD8947029}">
      <dsp:nvSpPr>
        <dsp:cNvPr id="0" name=""/>
        <dsp:cNvSpPr/>
      </dsp:nvSpPr>
      <dsp:spPr>
        <a:xfrm>
          <a:off x="459225" y="3395847"/>
          <a:ext cx="909727" cy="909727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342736-D598-4C84-8EBA-2046B8499768}">
      <dsp:nvSpPr>
        <dsp:cNvPr id="0" name=""/>
        <dsp:cNvSpPr/>
      </dsp:nvSpPr>
      <dsp:spPr>
        <a:xfrm>
          <a:off x="459225" y="3395847"/>
          <a:ext cx="909727" cy="909727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EEC9B3-BBBC-4656-A055-1858763E6BB3}">
      <dsp:nvSpPr>
        <dsp:cNvPr id="0" name=""/>
        <dsp:cNvSpPr/>
      </dsp:nvSpPr>
      <dsp:spPr>
        <a:xfrm>
          <a:off x="4362" y="3559598"/>
          <a:ext cx="1819454" cy="582225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>
              <a:solidFill>
                <a:srgbClr val="F9BA00"/>
              </a:solidFill>
            </a:rPr>
            <a:t>digitalWrite</a:t>
          </a:r>
          <a:r>
            <a:rPr lang="en-US" sz="1900" kern="1200" dirty="0">
              <a:solidFill>
                <a:srgbClr val="F9BA00"/>
              </a:solidFill>
            </a:rPr>
            <a:t>(pin, state)</a:t>
          </a:r>
          <a:endParaRPr lang="en-SG" sz="1900" kern="1200" dirty="0">
            <a:solidFill>
              <a:srgbClr val="F9BA00"/>
            </a:solidFill>
          </a:endParaRPr>
        </a:p>
      </dsp:txBody>
      <dsp:txXfrm>
        <a:off x="4362" y="3559598"/>
        <a:ext cx="1819454" cy="582225"/>
      </dsp:txXfrm>
    </dsp:sp>
    <dsp:sp modelId="{06D7D142-CAB6-40E6-A4B4-47631A86FF4A}">
      <dsp:nvSpPr>
        <dsp:cNvPr id="0" name=""/>
        <dsp:cNvSpPr/>
      </dsp:nvSpPr>
      <dsp:spPr>
        <a:xfrm>
          <a:off x="2660766" y="3395847"/>
          <a:ext cx="909727" cy="909727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1307DC-8236-4309-B324-AAAB3D9AFF93}">
      <dsp:nvSpPr>
        <dsp:cNvPr id="0" name=""/>
        <dsp:cNvSpPr/>
      </dsp:nvSpPr>
      <dsp:spPr>
        <a:xfrm>
          <a:off x="2660766" y="3395847"/>
          <a:ext cx="909727" cy="909727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DB97C8-1136-4945-A391-91680C5CB6CD}">
      <dsp:nvSpPr>
        <dsp:cNvPr id="0" name=""/>
        <dsp:cNvSpPr/>
      </dsp:nvSpPr>
      <dsp:spPr>
        <a:xfrm>
          <a:off x="2205902" y="3559598"/>
          <a:ext cx="1819454" cy="582225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>
              <a:solidFill>
                <a:srgbClr val="F9BA00"/>
              </a:solidFill>
            </a:rPr>
            <a:t>digitalRead</a:t>
          </a:r>
          <a:r>
            <a:rPr lang="en-US" sz="1900" kern="1200" dirty="0">
              <a:solidFill>
                <a:srgbClr val="F9BA00"/>
              </a:solidFill>
            </a:rPr>
            <a:t>(pin)</a:t>
          </a:r>
          <a:endParaRPr lang="en-SG" sz="1900" kern="1200" dirty="0">
            <a:solidFill>
              <a:srgbClr val="F9BA00"/>
            </a:solidFill>
          </a:endParaRPr>
        </a:p>
      </dsp:txBody>
      <dsp:txXfrm>
        <a:off x="2205902" y="3559598"/>
        <a:ext cx="1819454" cy="582225"/>
      </dsp:txXfrm>
    </dsp:sp>
    <dsp:sp modelId="{DB08C4C0-98F0-42A1-9F27-45A4BD1644C1}">
      <dsp:nvSpPr>
        <dsp:cNvPr id="0" name=""/>
        <dsp:cNvSpPr/>
      </dsp:nvSpPr>
      <dsp:spPr>
        <a:xfrm>
          <a:off x="5963076" y="2104034"/>
          <a:ext cx="909727" cy="909727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F4DDA-51E6-450F-8891-26AF50D1524A}">
      <dsp:nvSpPr>
        <dsp:cNvPr id="0" name=""/>
        <dsp:cNvSpPr/>
      </dsp:nvSpPr>
      <dsp:spPr>
        <a:xfrm>
          <a:off x="5963076" y="2104034"/>
          <a:ext cx="909727" cy="909727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7CD3E8-E109-422A-8AEC-6B039DF7D123}">
      <dsp:nvSpPr>
        <dsp:cNvPr id="0" name=""/>
        <dsp:cNvSpPr/>
      </dsp:nvSpPr>
      <dsp:spPr>
        <a:xfrm>
          <a:off x="5508212" y="2267785"/>
          <a:ext cx="1819454" cy="582225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rgbClr val="F9BA00"/>
              </a:solidFill>
            </a:rPr>
            <a:t>Analog</a:t>
          </a:r>
        </a:p>
      </dsp:txBody>
      <dsp:txXfrm>
        <a:off x="5508212" y="2267785"/>
        <a:ext cx="1819454" cy="582225"/>
      </dsp:txXfrm>
    </dsp:sp>
    <dsp:sp modelId="{DF86B90D-75E5-446B-9BFA-0F239B7FBCD5}">
      <dsp:nvSpPr>
        <dsp:cNvPr id="0" name=""/>
        <dsp:cNvSpPr/>
      </dsp:nvSpPr>
      <dsp:spPr>
        <a:xfrm>
          <a:off x="4862306" y="3395847"/>
          <a:ext cx="909727" cy="909727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39843B-2F0F-4A29-BF1D-1FEAE43F4846}">
      <dsp:nvSpPr>
        <dsp:cNvPr id="0" name=""/>
        <dsp:cNvSpPr/>
      </dsp:nvSpPr>
      <dsp:spPr>
        <a:xfrm>
          <a:off x="4862306" y="3395847"/>
          <a:ext cx="909727" cy="909727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4033C5-DE19-4399-BE88-35E4461A0CFE}">
      <dsp:nvSpPr>
        <dsp:cNvPr id="0" name=""/>
        <dsp:cNvSpPr/>
      </dsp:nvSpPr>
      <dsp:spPr>
        <a:xfrm>
          <a:off x="4407442" y="3559598"/>
          <a:ext cx="1819454" cy="582225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>
              <a:solidFill>
                <a:srgbClr val="F9BA00"/>
              </a:solidFill>
            </a:rPr>
            <a:t>analogWrite</a:t>
          </a:r>
          <a:r>
            <a:rPr lang="en-US" sz="1900" kern="1200" dirty="0">
              <a:solidFill>
                <a:srgbClr val="F9BA00"/>
              </a:solidFill>
            </a:rPr>
            <a:t>(</a:t>
          </a:r>
          <a:r>
            <a:rPr lang="en-US" sz="1900" kern="1200" dirty="0" err="1">
              <a:solidFill>
                <a:srgbClr val="F9BA00"/>
              </a:solidFill>
            </a:rPr>
            <a:t>Apin</a:t>
          </a:r>
          <a:r>
            <a:rPr lang="en-US" sz="1900" kern="1200" dirty="0">
              <a:solidFill>
                <a:srgbClr val="F9BA00"/>
              </a:solidFill>
            </a:rPr>
            <a:t>, state)</a:t>
          </a:r>
          <a:endParaRPr lang="en-SG" sz="1900" kern="1200" dirty="0">
            <a:solidFill>
              <a:srgbClr val="F9BA00"/>
            </a:solidFill>
          </a:endParaRPr>
        </a:p>
      </dsp:txBody>
      <dsp:txXfrm>
        <a:off x="4407442" y="3559598"/>
        <a:ext cx="1819454" cy="582225"/>
      </dsp:txXfrm>
    </dsp:sp>
    <dsp:sp modelId="{BC5E2F52-15C8-4D88-BE09-DE6F054C0AAB}">
      <dsp:nvSpPr>
        <dsp:cNvPr id="0" name=""/>
        <dsp:cNvSpPr/>
      </dsp:nvSpPr>
      <dsp:spPr>
        <a:xfrm>
          <a:off x="7063846" y="3395847"/>
          <a:ext cx="909727" cy="909727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AFD3C3-D652-481C-811F-3A66ED0751B5}">
      <dsp:nvSpPr>
        <dsp:cNvPr id="0" name=""/>
        <dsp:cNvSpPr/>
      </dsp:nvSpPr>
      <dsp:spPr>
        <a:xfrm>
          <a:off x="7063846" y="3395847"/>
          <a:ext cx="909727" cy="909727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DCB1FA-427D-4FA2-B27A-81B148CEFDFA}">
      <dsp:nvSpPr>
        <dsp:cNvPr id="0" name=""/>
        <dsp:cNvSpPr/>
      </dsp:nvSpPr>
      <dsp:spPr>
        <a:xfrm>
          <a:off x="6608983" y="3559598"/>
          <a:ext cx="1819454" cy="582225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>
              <a:solidFill>
                <a:srgbClr val="F9BA00"/>
              </a:solidFill>
            </a:rPr>
            <a:t>analogRead</a:t>
          </a:r>
          <a:r>
            <a:rPr lang="en-US" sz="1900" kern="1200" dirty="0">
              <a:solidFill>
                <a:srgbClr val="F9BA00"/>
              </a:solidFill>
            </a:rPr>
            <a:t>(</a:t>
          </a:r>
          <a:r>
            <a:rPr lang="en-US" sz="1900" kern="1200" dirty="0" err="1">
              <a:solidFill>
                <a:srgbClr val="F9BA00"/>
              </a:solidFill>
            </a:rPr>
            <a:t>Apin</a:t>
          </a:r>
          <a:r>
            <a:rPr lang="en-US" sz="1900" kern="1200" dirty="0">
              <a:solidFill>
                <a:srgbClr val="F9BA00"/>
              </a:solidFill>
            </a:rPr>
            <a:t>)</a:t>
          </a:r>
          <a:endParaRPr lang="en-SG" sz="1900" kern="1200" dirty="0">
            <a:solidFill>
              <a:srgbClr val="F9BA00"/>
            </a:solidFill>
          </a:endParaRPr>
        </a:p>
      </dsp:txBody>
      <dsp:txXfrm>
        <a:off x="6608983" y="3559598"/>
        <a:ext cx="1819454" cy="5822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2BFAF3-55B2-472D-BE1B-7D8DC1971E03}">
      <dsp:nvSpPr>
        <dsp:cNvPr id="0" name=""/>
        <dsp:cNvSpPr/>
      </dsp:nvSpPr>
      <dsp:spPr>
        <a:xfrm>
          <a:off x="2850258" y="1604048"/>
          <a:ext cx="1144782" cy="11447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Arduino 5V</a:t>
          </a:r>
          <a:endParaRPr lang="en-SG" sz="1800" kern="1200" dirty="0"/>
        </a:p>
      </dsp:txBody>
      <dsp:txXfrm>
        <a:off x="3017907" y="1771697"/>
        <a:ext cx="809484" cy="809484"/>
      </dsp:txXfrm>
    </dsp:sp>
    <dsp:sp modelId="{2813ABCA-1408-4E29-9333-8DDA9A72363E}">
      <dsp:nvSpPr>
        <dsp:cNvPr id="0" name=""/>
        <dsp:cNvSpPr/>
      </dsp:nvSpPr>
      <dsp:spPr>
        <a:xfrm rot="5400000">
          <a:off x="3301620" y="1187929"/>
          <a:ext cx="242057" cy="3892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200" kern="1200"/>
        </a:p>
      </dsp:txBody>
      <dsp:txXfrm>
        <a:off x="3337929" y="1229466"/>
        <a:ext cx="169440" cy="233536"/>
      </dsp:txXfrm>
    </dsp:sp>
    <dsp:sp modelId="{52A2DFD0-5A72-471D-8034-24A7E6D22718}">
      <dsp:nvSpPr>
        <dsp:cNvPr id="0" name=""/>
        <dsp:cNvSpPr/>
      </dsp:nvSpPr>
      <dsp:spPr>
        <a:xfrm>
          <a:off x="2850258" y="2553"/>
          <a:ext cx="1144782" cy="11447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COM 5V</a:t>
          </a:r>
          <a:endParaRPr lang="en-SG" sz="1200" kern="1200" dirty="0"/>
        </a:p>
      </dsp:txBody>
      <dsp:txXfrm>
        <a:off x="3017907" y="170202"/>
        <a:ext cx="809484" cy="809484"/>
      </dsp:txXfrm>
    </dsp:sp>
    <dsp:sp modelId="{59785395-505B-454C-AEF5-4F79A90B67B5}">
      <dsp:nvSpPr>
        <dsp:cNvPr id="0" name=""/>
        <dsp:cNvSpPr/>
      </dsp:nvSpPr>
      <dsp:spPr>
        <a:xfrm>
          <a:off x="4095517" y="1981826"/>
          <a:ext cx="242057" cy="3892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200" kern="1200"/>
        </a:p>
      </dsp:txBody>
      <dsp:txXfrm>
        <a:off x="4095517" y="2059671"/>
        <a:ext cx="169440" cy="233536"/>
      </dsp:txXfrm>
    </dsp:sp>
    <dsp:sp modelId="{E6A3A236-40BA-4C2A-9D8F-6479C17177FF}">
      <dsp:nvSpPr>
        <dsp:cNvPr id="0" name=""/>
        <dsp:cNvSpPr/>
      </dsp:nvSpPr>
      <dsp:spPr>
        <a:xfrm>
          <a:off x="4451753" y="1604048"/>
          <a:ext cx="1144782" cy="11447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L298N</a:t>
          </a:r>
          <a:endParaRPr lang="en-SG" sz="1200" kern="1200" dirty="0"/>
        </a:p>
      </dsp:txBody>
      <dsp:txXfrm>
        <a:off x="4619402" y="1771697"/>
        <a:ext cx="809484" cy="809484"/>
      </dsp:txXfrm>
    </dsp:sp>
    <dsp:sp modelId="{05C2F0DC-4D85-4D85-9210-98200CD843B4}">
      <dsp:nvSpPr>
        <dsp:cNvPr id="0" name=""/>
        <dsp:cNvSpPr/>
      </dsp:nvSpPr>
      <dsp:spPr>
        <a:xfrm rot="5400000">
          <a:off x="3301620" y="2775723"/>
          <a:ext cx="242057" cy="3892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200" kern="1200"/>
        </a:p>
      </dsp:txBody>
      <dsp:txXfrm>
        <a:off x="3337929" y="2817260"/>
        <a:ext cx="169440" cy="233536"/>
      </dsp:txXfrm>
    </dsp:sp>
    <dsp:sp modelId="{0067F7F6-EC54-4DFC-9DA8-71F2AAD6522E}">
      <dsp:nvSpPr>
        <dsp:cNvPr id="0" name=""/>
        <dsp:cNvSpPr/>
      </dsp:nvSpPr>
      <dsp:spPr>
        <a:xfrm>
          <a:off x="2850258" y="3205544"/>
          <a:ext cx="1144782" cy="11447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IR sensor array</a:t>
          </a:r>
          <a:endParaRPr lang="en-SG" sz="1200" kern="1200" dirty="0"/>
        </a:p>
      </dsp:txBody>
      <dsp:txXfrm>
        <a:off x="3017907" y="3373193"/>
        <a:ext cx="809484" cy="809484"/>
      </dsp:txXfrm>
    </dsp:sp>
    <dsp:sp modelId="{F13FA35D-867D-4CF5-8D1B-8D9C66C83920}">
      <dsp:nvSpPr>
        <dsp:cNvPr id="0" name=""/>
        <dsp:cNvSpPr/>
      </dsp:nvSpPr>
      <dsp:spPr>
        <a:xfrm rot="10800000">
          <a:off x="2507723" y="1981826"/>
          <a:ext cx="242057" cy="3892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200" kern="1200"/>
        </a:p>
      </dsp:txBody>
      <dsp:txXfrm rot="10800000">
        <a:off x="2580340" y="2059671"/>
        <a:ext cx="169440" cy="233536"/>
      </dsp:txXfrm>
    </dsp:sp>
    <dsp:sp modelId="{6D7D0F16-3693-4B02-94C4-F31A3F354901}">
      <dsp:nvSpPr>
        <dsp:cNvPr id="0" name=""/>
        <dsp:cNvSpPr/>
      </dsp:nvSpPr>
      <dsp:spPr>
        <a:xfrm>
          <a:off x="1248762" y="1604048"/>
          <a:ext cx="1144782" cy="11447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Other components</a:t>
          </a:r>
          <a:endParaRPr lang="en-SG" sz="1200" kern="1200" dirty="0"/>
        </a:p>
      </dsp:txBody>
      <dsp:txXfrm>
        <a:off x="1416411" y="1771697"/>
        <a:ext cx="809484" cy="8094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2BFAF3-55B2-472D-BE1B-7D8DC1971E03}">
      <dsp:nvSpPr>
        <dsp:cNvPr id="0" name=""/>
        <dsp:cNvSpPr/>
      </dsp:nvSpPr>
      <dsp:spPr>
        <a:xfrm>
          <a:off x="2194482" y="1307589"/>
          <a:ext cx="1202003" cy="12020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L298N</a:t>
          </a:r>
          <a:endParaRPr lang="en-SG" sz="2400" kern="1200" dirty="0"/>
        </a:p>
      </dsp:txBody>
      <dsp:txXfrm>
        <a:off x="2370511" y="1483618"/>
        <a:ext cx="849945" cy="849945"/>
      </dsp:txXfrm>
    </dsp:sp>
    <dsp:sp modelId="{59785395-505B-454C-AEF5-4F79A90B67B5}">
      <dsp:nvSpPr>
        <dsp:cNvPr id="0" name=""/>
        <dsp:cNvSpPr/>
      </dsp:nvSpPr>
      <dsp:spPr>
        <a:xfrm rot="21552640">
          <a:off x="1450069" y="1719162"/>
          <a:ext cx="526124" cy="4086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700" kern="1200"/>
        </a:p>
      </dsp:txBody>
      <dsp:txXfrm rot="10800000">
        <a:off x="1450075" y="1801742"/>
        <a:ext cx="403520" cy="245209"/>
      </dsp:txXfrm>
    </dsp:sp>
    <dsp:sp modelId="{E6A3A236-40BA-4C2A-9D8F-6479C17177FF}">
      <dsp:nvSpPr>
        <dsp:cNvPr id="0" name=""/>
        <dsp:cNvSpPr/>
      </dsp:nvSpPr>
      <dsp:spPr>
        <a:xfrm>
          <a:off x="0" y="1337823"/>
          <a:ext cx="1202003" cy="12020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Battery Pack</a:t>
          </a:r>
          <a:endParaRPr lang="en-SG" sz="1900" kern="1200" dirty="0"/>
        </a:p>
      </dsp:txBody>
      <dsp:txXfrm>
        <a:off x="176029" y="1513852"/>
        <a:ext cx="849945" cy="849945"/>
      </dsp:txXfrm>
    </dsp:sp>
    <dsp:sp modelId="{05C2F0DC-4D85-4D85-9210-98200CD843B4}">
      <dsp:nvSpPr>
        <dsp:cNvPr id="0" name=""/>
        <dsp:cNvSpPr/>
      </dsp:nvSpPr>
      <dsp:spPr>
        <a:xfrm rot="21600000">
          <a:off x="6113157" y="1632943"/>
          <a:ext cx="658305" cy="4086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700" kern="1200"/>
        </a:p>
      </dsp:txBody>
      <dsp:txXfrm rot="-21600000">
        <a:off x="6113157" y="1714679"/>
        <a:ext cx="535701" cy="245209"/>
      </dsp:txXfrm>
    </dsp:sp>
    <dsp:sp modelId="{0067F7F6-EC54-4DFC-9DA8-71F2AAD6522E}">
      <dsp:nvSpPr>
        <dsp:cNvPr id="0" name=""/>
        <dsp:cNvSpPr/>
      </dsp:nvSpPr>
      <dsp:spPr>
        <a:xfrm>
          <a:off x="6913297" y="1269907"/>
          <a:ext cx="1202003" cy="12020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IR sensor array</a:t>
          </a:r>
          <a:endParaRPr lang="en-SG" sz="1900" kern="1200" dirty="0"/>
        </a:p>
      </dsp:txBody>
      <dsp:txXfrm>
        <a:off x="7089326" y="1445936"/>
        <a:ext cx="849945" cy="849945"/>
      </dsp:txXfrm>
    </dsp:sp>
    <dsp:sp modelId="{F13FA35D-867D-4CF5-8D1B-8D9C66C83920}">
      <dsp:nvSpPr>
        <dsp:cNvPr id="0" name=""/>
        <dsp:cNvSpPr/>
      </dsp:nvSpPr>
      <dsp:spPr>
        <a:xfrm rot="21573432">
          <a:off x="3668664" y="1694968"/>
          <a:ext cx="655790" cy="4086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700" kern="1200"/>
        </a:p>
      </dsp:txBody>
      <dsp:txXfrm>
        <a:off x="3668666" y="1777178"/>
        <a:ext cx="533186" cy="245209"/>
      </dsp:txXfrm>
    </dsp:sp>
    <dsp:sp modelId="{6D7D0F16-3693-4B02-94C4-F31A3F354901}">
      <dsp:nvSpPr>
        <dsp:cNvPr id="0" name=""/>
        <dsp:cNvSpPr/>
      </dsp:nvSpPr>
      <dsp:spPr>
        <a:xfrm>
          <a:off x="4633753" y="1288737"/>
          <a:ext cx="1202003" cy="12020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Arduino</a:t>
          </a:r>
          <a:endParaRPr lang="en-SG" sz="1900" kern="1200" dirty="0"/>
        </a:p>
      </dsp:txBody>
      <dsp:txXfrm>
        <a:off x="4809782" y="1464766"/>
        <a:ext cx="849945" cy="8499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FD16C-86A8-6A49-8117-7806716CE47D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5B9E8E-684C-4944-8F9A-BB12C2D0E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215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B9E8E-684C-4944-8F9A-BB12C2D0E8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801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Credits to the SOAR seniors’ basic Arduino slides :’)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B9E8E-684C-4944-8F9A-BB12C2D0E83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005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Credits to the SOAR seniors’ basic Arduino slides :’)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B9E8E-684C-4944-8F9A-BB12C2D0E83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963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Credits to the SOAR seniors’ basic Arduino slides :’)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B9E8E-684C-4944-8F9A-BB12C2D0E83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55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B9E8E-684C-4944-8F9A-BB12C2D0E83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49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This slide has animations, go present to see </a:t>
            </a:r>
            <a:r>
              <a:rPr lang="en-SG" dirty="0" err="1"/>
              <a:t>whats</a:t>
            </a:r>
            <a:r>
              <a:rPr lang="en-SG" dirty="0"/>
              <a:t> going on! Introduce each thing </a:t>
            </a:r>
            <a:r>
              <a:rPr lang="en-SG" dirty="0" err="1"/>
              <a:t>iff</a:t>
            </a:r>
            <a:r>
              <a:rPr lang="en-SG" dirty="0"/>
              <a:t> everyone new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B9E8E-684C-4944-8F9A-BB12C2D0E83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57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Credits to SOAR seniors’ line tracing workshop slides for </a:t>
            </a:r>
            <a:r>
              <a:rPr lang="en-US" dirty="0" err="1"/>
              <a:t>BUILDSomething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B9E8E-684C-4944-8F9A-BB12C2D0E83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990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B9E8E-684C-4944-8F9A-BB12C2D0E83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404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B9E8E-684C-4944-8F9A-BB12C2D0E83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883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Credits to the SOAR seniors’ basic Arduino slides :’)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B9E8E-684C-4944-8F9A-BB12C2D0E83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264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Credits to the SOAR seniors’ basic Arduino slides :’)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B9E8E-684C-4944-8F9A-BB12C2D0E83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242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Credits to the SOAR seniors’ basic Arduino slides :’)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B9E8E-684C-4944-8F9A-BB12C2D0E83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52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Credits to the SOAR seniors’ basic Arduino slides :’)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B9E8E-684C-4944-8F9A-BB12C2D0E83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614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837BD-AABD-E949-85D8-9EF73A494020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FBB6-439C-AF43-9711-0D3DDFD8C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183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837BD-AABD-E949-85D8-9EF73A494020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FBB6-439C-AF43-9711-0D3DDFD8C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32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837BD-AABD-E949-85D8-9EF73A494020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FBB6-439C-AF43-9711-0D3DDFD8C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816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837BD-AABD-E949-85D8-9EF73A494020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FBB6-439C-AF43-9711-0D3DDFD8C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837BD-AABD-E949-85D8-9EF73A494020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FBB6-439C-AF43-9711-0D3DDFD8C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154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837BD-AABD-E949-85D8-9EF73A494020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FBB6-439C-AF43-9711-0D3DDFD8C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970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837BD-AABD-E949-85D8-9EF73A494020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FBB6-439C-AF43-9711-0D3DDFD8C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478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837BD-AABD-E949-85D8-9EF73A494020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FBB6-439C-AF43-9711-0D3DDFD8C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675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837BD-AABD-E949-85D8-9EF73A494020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FBB6-439C-AF43-9711-0D3DDFD8C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84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837BD-AABD-E949-85D8-9EF73A494020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FBB6-439C-AF43-9711-0D3DDFD8C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883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837BD-AABD-E949-85D8-9EF73A494020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FBB6-439C-AF43-9711-0D3DDFD8C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430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8837BD-AABD-E949-85D8-9EF73A494020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7FBB6-439C-AF43-9711-0D3DDFD8C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2795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adafruit.com/adafruit-motor-shield/library-install" TargetMode="External"/><Relationship Id="rId2" Type="http://schemas.openxmlformats.org/officeDocument/2006/relationships/hyperlink" Target="https://www.arduino.cc/en/softwar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github.com/hithfaernith/soarltws.git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adafruit.com/adafruit-motor-shield/library-install" TargetMode="External"/><Relationship Id="rId2" Type="http://schemas.openxmlformats.org/officeDocument/2006/relationships/hyperlink" Target="https://www.arduino.cc/en/softwar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github.com/hithfaernith/soarltws.git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FTJ2SS4xyA?start=446&amp;feature=oembed" TargetMode="External"/><Relationship Id="rId4" Type="http://schemas.openxmlformats.org/officeDocument/2006/relationships/image" Target="../media/image21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9" Type="http://schemas.openxmlformats.org/officeDocument/2006/relationships/image" Target="../media/image62.png"/><Relationship Id="rId21" Type="http://schemas.openxmlformats.org/officeDocument/2006/relationships/image" Target="../media/image44.png"/><Relationship Id="rId34" Type="http://schemas.openxmlformats.org/officeDocument/2006/relationships/image" Target="../media/image57.png"/><Relationship Id="rId42" Type="http://schemas.openxmlformats.org/officeDocument/2006/relationships/image" Target="../media/image65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29" Type="http://schemas.openxmlformats.org/officeDocument/2006/relationships/image" Target="../media/image52.png"/><Relationship Id="rId41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32" Type="http://schemas.openxmlformats.org/officeDocument/2006/relationships/image" Target="../media/image55.png"/><Relationship Id="rId37" Type="http://schemas.openxmlformats.org/officeDocument/2006/relationships/image" Target="../media/image60.png"/><Relationship Id="rId40" Type="http://schemas.openxmlformats.org/officeDocument/2006/relationships/image" Target="../media/image63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28" Type="http://schemas.openxmlformats.org/officeDocument/2006/relationships/image" Target="../media/image51.png"/><Relationship Id="rId36" Type="http://schemas.openxmlformats.org/officeDocument/2006/relationships/image" Target="../media/image59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31" Type="http://schemas.openxmlformats.org/officeDocument/2006/relationships/image" Target="../media/image54.png"/><Relationship Id="rId44" Type="http://schemas.openxmlformats.org/officeDocument/2006/relationships/image" Target="../media/image1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Relationship Id="rId27" Type="http://schemas.openxmlformats.org/officeDocument/2006/relationships/image" Target="../media/image50.png"/><Relationship Id="rId30" Type="http://schemas.openxmlformats.org/officeDocument/2006/relationships/image" Target="../media/image53.png"/><Relationship Id="rId35" Type="http://schemas.openxmlformats.org/officeDocument/2006/relationships/image" Target="../media/image58.png"/><Relationship Id="rId43" Type="http://schemas.openxmlformats.org/officeDocument/2006/relationships/image" Target="../media/image66.png"/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38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2F5CC60-AFA2-7B48-A6E8-A4533EF6ECE1}"/>
              </a:ext>
            </a:extLst>
          </p:cNvPr>
          <p:cNvSpPr/>
          <p:nvPr/>
        </p:nvSpPr>
        <p:spPr>
          <a:xfrm>
            <a:off x="6095999" y="648930"/>
            <a:ext cx="5325397" cy="5115489"/>
          </a:xfrm>
          <a:prstGeom prst="roundRect">
            <a:avLst>
              <a:gd name="adj" fmla="val 3168"/>
            </a:avLst>
          </a:prstGeom>
          <a:noFill/>
          <a:ln w="76200">
            <a:solidFill>
              <a:srgbClr val="325D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rmAutofit/>
          </a:bodyPr>
          <a:lstStyle/>
          <a:p>
            <a:pPr marL="540000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Make sure all three jumpers are on the L298N</a:t>
            </a:r>
          </a:p>
          <a:p>
            <a:pPr marL="540000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SAFETY IS A HUGE CONCERN please make sure the analog input is less than 100 because otherwise it do be fast</a:t>
            </a:r>
          </a:p>
          <a:p>
            <a:pPr marL="540000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Make sure they test the motors first</a:t>
            </a:r>
          </a:p>
          <a:p>
            <a:pPr marL="540000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You can use a breadboard+batterypack+4x batteries to test a motor </a:t>
            </a:r>
          </a:p>
          <a:p>
            <a:pPr marL="540000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When running thru this set of slides, run it with the animations first </a:t>
            </a:r>
            <a:r>
              <a:rPr lang="en-US" sz="2000" dirty="0" err="1">
                <a:latin typeface="Gill Sans MT" panose="020B0502020104020203" pitchFamily="34" charset="77"/>
              </a:rPr>
              <a:t>cus</a:t>
            </a:r>
            <a:r>
              <a:rPr lang="en-US" sz="2000" dirty="0">
                <a:latin typeface="Gill Sans MT" panose="020B0502020104020203" pitchFamily="34" charset="77"/>
              </a:rPr>
              <a:t> the video got a certain starting point at 7min+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43018A-3F08-2D4C-A32D-9AD15A1E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589" y="5899355"/>
            <a:ext cx="1674411" cy="958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A7FD5B-6645-574E-8288-E249CE10D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2209"/>
            <a:ext cx="4839929" cy="1093581"/>
          </a:xfrm>
        </p:spPr>
        <p:txBody>
          <a:bodyPr/>
          <a:lstStyle/>
          <a:p>
            <a:r>
              <a:rPr lang="en-US" dirty="0" err="1">
                <a:solidFill>
                  <a:srgbClr val="F9BA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Facil</a:t>
            </a:r>
            <a:r>
              <a:rPr lang="en-US" dirty="0">
                <a:solidFill>
                  <a:srgbClr val="F9BA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FFE53B-60E4-DD42-92CB-84CE6451B884}"/>
              </a:ext>
            </a:extLst>
          </p:cNvPr>
          <p:cNvSpPr txBox="1"/>
          <p:nvPr/>
        </p:nvSpPr>
        <p:spPr>
          <a:xfrm>
            <a:off x="901148" y="3791124"/>
            <a:ext cx="4776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  <a:ea typeface="Menlo" panose="020B0609030804020204" pitchFamily="49" charset="0"/>
                <a:cs typeface="Menlo" panose="020B0609030804020204" pitchFamily="49" charset="0"/>
              </a:rPr>
              <a:t>Some computers might require other drivers to sense the Arduino. Please help download either FTDI or the CH3something one.</a:t>
            </a:r>
          </a:p>
        </p:txBody>
      </p:sp>
    </p:spTree>
    <p:extLst>
      <p:ext uri="{BB962C8B-B14F-4D97-AF65-F5344CB8AC3E}">
        <p14:creationId xmlns:p14="http://schemas.microsoft.com/office/powerpoint/2010/main" val="403645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43018A-3F08-2D4C-A32D-9AD15A1E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589" y="5899355"/>
            <a:ext cx="1674411" cy="958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A7FD5B-6645-574E-8288-E249CE10D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4419"/>
            <a:ext cx="10515600" cy="1093581"/>
          </a:xfrm>
        </p:spPr>
        <p:txBody>
          <a:bodyPr/>
          <a:lstStyle/>
          <a:p>
            <a:r>
              <a:rPr lang="en-US" dirty="0">
                <a:solidFill>
                  <a:srgbClr val="33A5DB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setup(), loop()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FA4B67-183E-42BF-B86D-99E744DBA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927" y="1599204"/>
            <a:ext cx="6676146" cy="3111702"/>
          </a:xfrm>
          <a:prstGeom prst="rect">
            <a:avLst/>
          </a:prstGeom>
          <a:ln w="38100">
            <a:solidFill>
              <a:srgbClr val="458094"/>
            </a:solidFill>
          </a:ln>
        </p:spPr>
      </p:pic>
    </p:spTree>
    <p:extLst>
      <p:ext uri="{BB962C8B-B14F-4D97-AF65-F5344CB8AC3E}">
        <p14:creationId xmlns:p14="http://schemas.microsoft.com/office/powerpoint/2010/main" val="3048635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43018A-3F08-2D4C-A32D-9AD15A1E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589" y="5899355"/>
            <a:ext cx="1674411" cy="958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A7FD5B-6645-574E-8288-E249CE10D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4419"/>
            <a:ext cx="10515600" cy="1093581"/>
          </a:xfrm>
        </p:spPr>
        <p:txBody>
          <a:bodyPr/>
          <a:lstStyle/>
          <a:p>
            <a:r>
              <a:rPr lang="en-US" dirty="0">
                <a:solidFill>
                  <a:srgbClr val="33A5DB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setup()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FA4B67-183E-42BF-B86D-99E744DBA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927" y="1599204"/>
            <a:ext cx="6676146" cy="3111702"/>
          </a:xfrm>
          <a:prstGeom prst="rect">
            <a:avLst/>
          </a:prstGeom>
          <a:ln w="38100">
            <a:solidFill>
              <a:srgbClr val="458094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17E8824-E589-4EE8-87B9-007A4915429C}"/>
              </a:ext>
            </a:extLst>
          </p:cNvPr>
          <p:cNvSpPr/>
          <p:nvPr/>
        </p:nvSpPr>
        <p:spPr>
          <a:xfrm>
            <a:off x="2757927" y="3082834"/>
            <a:ext cx="6676146" cy="1628072"/>
          </a:xfrm>
          <a:prstGeom prst="rect">
            <a:avLst/>
          </a:prstGeom>
          <a:solidFill>
            <a:srgbClr val="231F2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3108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EE30E51-247B-4E5D-829B-8092504AC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019" y="1402210"/>
            <a:ext cx="8840434" cy="3505689"/>
          </a:xfrm>
          <a:prstGeom prst="rect">
            <a:avLst/>
          </a:prstGeom>
          <a:ln w="38100">
            <a:solidFill>
              <a:srgbClr val="458094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43018A-3F08-2D4C-A32D-9AD15A1ED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7589" y="5899355"/>
            <a:ext cx="1674411" cy="958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A7FD5B-6645-574E-8288-E249CE10D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4419"/>
            <a:ext cx="10515600" cy="1093581"/>
          </a:xfrm>
        </p:spPr>
        <p:txBody>
          <a:bodyPr/>
          <a:lstStyle/>
          <a:p>
            <a:r>
              <a:rPr lang="en-US" dirty="0" err="1">
                <a:solidFill>
                  <a:srgbClr val="33A5DB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pinMode</a:t>
            </a:r>
            <a:r>
              <a:rPr lang="en-US" dirty="0">
                <a:solidFill>
                  <a:srgbClr val="33A5DB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(pin, type);</a:t>
            </a:r>
          </a:p>
        </p:txBody>
      </p:sp>
    </p:spTree>
    <p:extLst>
      <p:ext uri="{BB962C8B-B14F-4D97-AF65-F5344CB8AC3E}">
        <p14:creationId xmlns:p14="http://schemas.microsoft.com/office/powerpoint/2010/main" val="4091207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B20055-596B-4945-975A-23B24B0B5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019" y="1235498"/>
            <a:ext cx="8830907" cy="3839111"/>
          </a:xfrm>
          <a:prstGeom prst="rect">
            <a:avLst/>
          </a:prstGeom>
          <a:ln w="38100">
            <a:solidFill>
              <a:srgbClr val="458094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43018A-3F08-2D4C-A32D-9AD15A1ED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7589" y="5899355"/>
            <a:ext cx="1674411" cy="958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A7FD5B-6645-574E-8288-E249CE10D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4419"/>
            <a:ext cx="10515600" cy="1093581"/>
          </a:xfrm>
        </p:spPr>
        <p:txBody>
          <a:bodyPr/>
          <a:lstStyle/>
          <a:p>
            <a:r>
              <a:rPr lang="en-US" dirty="0" err="1">
                <a:solidFill>
                  <a:srgbClr val="33A5DB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Serial.begin</a:t>
            </a:r>
            <a:r>
              <a:rPr lang="en-US" dirty="0">
                <a:solidFill>
                  <a:srgbClr val="33A5DB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(frequency);</a:t>
            </a:r>
          </a:p>
        </p:txBody>
      </p:sp>
    </p:spTree>
    <p:extLst>
      <p:ext uri="{BB962C8B-B14F-4D97-AF65-F5344CB8AC3E}">
        <p14:creationId xmlns:p14="http://schemas.microsoft.com/office/powerpoint/2010/main" val="2119645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43018A-3F08-2D4C-A32D-9AD15A1E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589" y="5899355"/>
            <a:ext cx="1674411" cy="958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A7FD5B-6645-574E-8288-E249CE10D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4419"/>
            <a:ext cx="10515600" cy="1093581"/>
          </a:xfrm>
        </p:spPr>
        <p:txBody>
          <a:bodyPr/>
          <a:lstStyle/>
          <a:p>
            <a:r>
              <a:rPr lang="en-US" dirty="0">
                <a:solidFill>
                  <a:srgbClr val="33A5DB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loop()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FA4B67-183E-42BF-B86D-99E744DBA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927" y="1599204"/>
            <a:ext cx="6676146" cy="3111702"/>
          </a:xfrm>
          <a:prstGeom prst="rect">
            <a:avLst/>
          </a:prstGeom>
          <a:ln w="38100">
            <a:solidFill>
              <a:srgbClr val="458094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17E8824-E589-4EE8-87B9-007A4915429C}"/>
              </a:ext>
            </a:extLst>
          </p:cNvPr>
          <p:cNvSpPr/>
          <p:nvPr/>
        </p:nvSpPr>
        <p:spPr>
          <a:xfrm>
            <a:off x="2757927" y="1599204"/>
            <a:ext cx="6676146" cy="1628072"/>
          </a:xfrm>
          <a:prstGeom prst="rect">
            <a:avLst/>
          </a:prstGeom>
          <a:solidFill>
            <a:srgbClr val="231F2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9321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43018A-3F08-2D4C-A32D-9AD15A1E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589" y="5899355"/>
            <a:ext cx="1674411" cy="958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A7FD5B-6645-574E-8288-E249CE10D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4419"/>
            <a:ext cx="10515600" cy="1093581"/>
          </a:xfrm>
        </p:spPr>
        <p:txBody>
          <a:bodyPr/>
          <a:lstStyle/>
          <a:p>
            <a:r>
              <a:rPr lang="en-US" dirty="0">
                <a:solidFill>
                  <a:srgbClr val="33A5DB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delay()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791CBA-D12F-4802-A0D2-6B921FEFE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124" y="1273604"/>
            <a:ext cx="8773749" cy="3762900"/>
          </a:xfrm>
          <a:prstGeom prst="rect">
            <a:avLst/>
          </a:prstGeom>
          <a:ln w="38100">
            <a:solidFill>
              <a:srgbClr val="458094"/>
            </a:solidFill>
          </a:ln>
        </p:spPr>
      </p:pic>
    </p:spTree>
    <p:extLst>
      <p:ext uri="{BB962C8B-B14F-4D97-AF65-F5344CB8AC3E}">
        <p14:creationId xmlns:p14="http://schemas.microsoft.com/office/powerpoint/2010/main" val="2010159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8BA000-1CD1-4C70-ACA6-A5CD4E815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09" y="1087841"/>
            <a:ext cx="8821381" cy="4134427"/>
          </a:xfrm>
          <a:prstGeom prst="rect">
            <a:avLst/>
          </a:prstGeom>
          <a:ln w="38100">
            <a:solidFill>
              <a:srgbClr val="458094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43018A-3F08-2D4C-A32D-9AD15A1ED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7589" y="5899355"/>
            <a:ext cx="1674411" cy="958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A7FD5B-6645-574E-8288-E249CE10D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4419"/>
            <a:ext cx="10515600" cy="1093581"/>
          </a:xfrm>
        </p:spPr>
        <p:txBody>
          <a:bodyPr/>
          <a:lstStyle/>
          <a:p>
            <a:r>
              <a:rPr lang="en-US" dirty="0" err="1">
                <a:solidFill>
                  <a:srgbClr val="33A5DB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Serial.print</a:t>
            </a:r>
            <a:r>
              <a:rPr lang="en-US" dirty="0">
                <a:solidFill>
                  <a:srgbClr val="33A5DB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664133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88C8FF8-69A9-4462-BBC8-CEDDEE1F2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887" y="1264078"/>
            <a:ext cx="8764223" cy="3781953"/>
          </a:xfrm>
          <a:prstGeom prst="rect">
            <a:avLst/>
          </a:prstGeom>
          <a:ln w="38100">
            <a:solidFill>
              <a:srgbClr val="458094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43018A-3F08-2D4C-A32D-9AD15A1ED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7589" y="5899355"/>
            <a:ext cx="1674411" cy="958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A7FD5B-6645-574E-8288-E249CE10D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4419"/>
            <a:ext cx="10515600" cy="1093581"/>
          </a:xfrm>
        </p:spPr>
        <p:txBody>
          <a:bodyPr/>
          <a:lstStyle/>
          <a:p>
            <a:r>
              <a:rPr lang="en-US" dirty="0">
                <a:solidFill>
                  <a:srgbClr val="33A5DB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more </a:t>
            </a:r>
            <a:r>
              <a:rPr lang="en-US" dirty="0" err="1">
                <a:solidFill>
                  <a:srgbClr val="33A5DB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inting</a:t>
            </a:r>
            <a:endParaRPr lang="en-US" dirty="0">
              <a:solidFill>
                <a:srgbClr val="F74BD6"/>
              </a:solidFill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83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43018A-3F08-2D4C-A32D-9AD15A1E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589" y="5899355"/>
            <a:ext cx="1674411" cy="958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A7FD5B-6645-574E-8288-E249CE10D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33A5DB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Print the value from a sensor!</a:t>
            </a:r>
            <a:endParaRPr lang="en-US" sz="3200" dirty="0">
              <a:solidFill>
                <a:srgbClr val="F74BD6"/>
              </a:solidFill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5F889-0B2E-4602-AA6D-C247305BF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this on paper first – write out the logic, determine what the variables are named, then choose a way to display the value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37274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EBA814-B1C5-4651-BB28-CF310E722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597" y="1144998"/>
            <a:ext cx="8792802" cy="4020111"/>
          </a:xfrm>
          <a:prstGeom prst="rect">
            <a:avLst/>
          </a:prstGeom>
          <a:ln w="38100">
            <a:solidFill>
              <a:srgbClr val="458094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43018A-3F08-2D4C-A32D-9AD15A1ED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7589" y="5899355"/>
            <a:ext cx="1674411" cy="958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A7FD5B-6645-574E-8288-E249CE10D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4419"/>
            <a:ext cx="10515600" cy="109358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33A5DB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Print the value from a sensor</a:t>
            </a:r>
            <a:endParaRPr lang="en-US" sz="3200" dirty="0">
              <a:solidFill>
                <a:srgbClr val="F74BD6"/>
              </a:solidFill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08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2F5CC60-AFA2-7B48-A6E8-A4533EF6ECE1}"/>
              </a:ext>
            </a:extLst>
          </p:cNvPr>
          <p:cNvSpPr/>
          <p:nvPr/>
        </p:nvSpPr>
        <p:spPr>
          <a:xfrm>
            <a:off x="6095999" y="648930"/>
            <a:ext cx="5325397" cy="5115489"/>
          </a:xfrm>
          <a:prstGeom prst="roundRect">
            <a:avLst>
              <a:gd name="adj" fmla="val 3168"/>
            </a:avLst>
          </a:prstGeom>
          <a:noFill/>
          <a:ln w="76200">
            <a:solidFill>
              <a:srgbClr val="325D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rmAutofit/>
          </a:bodyPr>
          <a:lstStyle/>
          <a:p>
            <a:pPr marL="540000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Arduino IDE</a:t>
            </a:r>
          </a:p>
          <a:p>
            <a:pPr marL="180000">
              <a:buClr>
                <a:srgbClr val="8ABF5E"/>
              </a:buClr>
            </a:pPr>
            <a:r>
              <a:rPr lang="en-US" sz="2000" dirty="0">
                <a:latin typeface="Gill Sans MT" panose="020B0502020104020203" pitchFamily="34" charset="77"/>
                <a:hlinkClick r:id="rId2"/>
              </a:rPr>
              <a:t>https://www.Arduino.cc/en/software</a:t>
            </a:r>
            <a:r>
              <a:rPr lang="en-US" sz="2000" dirty="0">
                <a:latin typeface="Gill Sans MT" panose="020B0502020104020203" pitchFamily="34" charset="77"/>
              </a:rPr>
              <a:t> </a:t>
            </a:r>
          </a:p>
          <a:p>
            <a:pPr marL="540000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Adafruit Motor Controller Library</a:t>
            </a:r>
          </a:p>
          <a:p>
            <a:pPr marL="180000">
              <a:buClr>
                <a:srgbClr val="8ABF5E"/>
              </a:buClr>
            </a:pPr>
            <a:r>
              <a:rPr lang="en-US" sz="2000" dirty="0">
                <a:latin typeface="Gill Sans MT" panose="020B0502020104020203" pitchFamily="34" charset="77"/>
                <a:hlinkClick r:id="rId3"/>
              </a:rPr>
              <a:t>https://learn.adafruit.com/adafruit-motor-shield/library-install</a:t>
            </a:r>
            <a:r>
              <a:rPr lang="en-US" sz="2000" dirty="0">
                <a:latin typeface="Gill Sans MT" panose="020B0502020104020203" pitchFamily="34" charset="77"/>
              </a:rPr>
              <a:t> OR</a:t>
            </a:r>
          </a:p>
          <a:p>
            <a:pPr marL="180000">
              <a:buClr>
                <a:srgbClr val="8ABF5E"/>
              </a:buClr>
            </a:pPr>
            <a:r>
              <a:rPr lang="en-US" sz="2000" dirty="0">
                <a:latin typeface="Gill Sans MT" panose="020B0502020104020203" pitchFamily="34" charset="77"/>
              </a:rPr>
              <a:t>Arduino IDE -&gt; tools -&gt; Manage Libraries -&gt; Search for ‘Adafruit motor’ -&gt; Download the first one, version 1.0.1</a:t>
            </a:r>
          </a:p>
          <a:p>
            <a:pPr marL="540000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Check if your computer can identify the Arduino board. Else, ask a facilitator to troubleshoot.</a:t>
            </a:r>
          </a:p>
          <a:p>
            <a:pPr marL="540000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Download source code from </a:t>
            </a:r>
            <a:r>
              <a:rPr lang="en-US" sz="2000" dirty="0" err="1">
                <a:latin typeface="Gill Sans MT" panose="020B0502020104020203" pitchFamily="34" charset="77"/>
              </a:rPr>
              <a:t>Github</a:t>
            </a:r>
            <a:endParaRPr lang="en-US" sz="2000" dirty="0">
              <a:latin typeface="Gill Sans MT" panose="020B0502020104020203" pitchFamily="34" charset="77"/>
            </a:endParaRPr>
          </a:p>
          <a:p>
            <a:pPr marL="180000">
              <a:buClr>
                <a:srgbClr val="8ABF5E"/>
              </a:buClr>
            </a:pPr>
            <a:r>
              <a:rPr lang="en-US" sz="2000" dirty="0">
                <a:latin typeface="Gill Sans MT" panose="020B0502020104020203" pitchFamily="34" charset="77"/>
                <a:hlinkClick r:id="rId4"/>
              </a:rPr>
              <a:t>https://github.com/hithfaernith/soarltws.git</a:t>
            </a:r>
            <a:r>
              <a:rPr lang="en-US" sz="2000" dirty="0">
                <a:latin typeface="Gill Sans MT" panose="020B0502020104020203" pitchFamily="34" charset="77"/>
              </a:rPr>
              <a:t> </a:t>
            </a:r>
          </a:p>
          <a:p>
            <a:pPr marL="180000">
              <a:buClr>
                <a:srgbClr val="8ABF5E"/>
              </a:buClr>
            </a:pPr>
            <a:r>
              <a:rPr lang="en-US" sz="2000" dirty="0">
                <a:latin typeface="Gill Sans MT" panose="020B0502020104020203" pitchFamily="34" charset="77"/>
              </a:rPr>
              <a:t>(</a:t>
            </a:r>
            <a:r>
              <a:rPr lang="en-US" sz="2000" dirty="0" err="1">
                <a:latin typeface="Gill Sans MT" panose="020B0502020104020203" pitchFamily="34" charset="77"/>
              </a:rPr>
              <a:t>Soarry</a:t>
            </a:r>
            <a:r>
              <a:rPr lang="en-US" sz="2000" dirty="0">
                <a:latin typeface="Gill Sans MT" panose="020B0502020104020203" pitchFamily="34" charset="77"/>
              </a:rPr>
              <a:t>, no </a:t>
            </a:r>
            <a:r>
              <a:rPr lang="en-US" sz="2000" dirty="0" err="1">
                <a:latin typeface="Gill Sans MT" panose="020B0502020104020203" pitchFamily="34" charset="77"/>
              </a:rPr>
              <a:t>ssh</a:t>
            </a:r>
            <a:r>
              <a:rPr lang="en-US" sz="2000" dirty="0">
                <a:latin typeface="Gill Sans MT" panose="020B0502020104020203" pitchFamily="34" charset="77"/>
              </a:rPr>
              <a:t>!)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43018A-3F08-2D4C-A32D-9AD15A1EDA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7589" y="5899355"/>
            <a:ext cx="1674411" cy="958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A7FD5B-6645-574E-8288-E249CE10D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2209"/>
            <a:ext cx="4839929" cy="1093581"/>
          </a:xfrm>
        </p:spPr>
        <p:txBody>
          <a:bodyPr/>
          <a:lstStyle/>
          <a:p>
            <a:r>
              <a:rPr lang="en-US" dirty="0">
                <a:solidFill>
                  <a:srgbClr val="F9BA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Prerequisites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FFE53B-60E4-DD42-92CB-84CE6451B884}"/>
              </a:ext>
            </a:extLst>
          </p:cNvPr>
          <p:cNvSpPr txBox="1"/>
          <p:nvPr/>
        </p:nvSpPr>
        <p:spPr>
          <a:xfrm>
            <a:off x="901148" y="3791124"/>
            <a:ext cx="4776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  <a:ea typeface="Menlo" panose="020B0609030804020204" pitchFamily="49" charset="0"/>
                <a:cs typeface="Menlo" panose="020B0609030804020204" pitchFamily="49" charset="0"/>
              </a:rPr>
              <a:t>Some computers might require other drivers to sense the Arduino.</a:t>
            </a:r>
          </a:p>
        </p:txBody>
      </p:sp>
    </p:spTree>
    <p:extLst>
      <p:ext uri="{BB962C8B-B14F-4D97-AF65-F5344CB8AC3E}">
        <p14:creationId xmlns:p14="http://schemas.microsoft.com/office/powerpoint/2010/main" val="328261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43018A-3F08-2D4C-A32D-9AD15A1E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589" y="5899355"/>
            <a:ext cx="1674411" cy="958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A7FD5B-6645-574E-8288-E249CE10D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4419"/>
            <a:ext cx="10515600" cy="109358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33A5DB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Print the value from a sensor</a:t>
            </a:r>
            <a:endParaRPr lang="en-US" sz="3200" dirty="0">
              <a:solidFill>
                <a:srgbClr val="F74BD6"/>
              </a:solidFill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57EE1F4-9651-4975-A6F1-EA0BE28311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0252562"/>
              </p:ext>
            </p:extLst>
          </p:nvPr>
        </p:nvGraphicFramePr>
        <p:xfrm>
          <a:off x="2493735" y="849085"/>
          <a:ext cx="7204529" cy="4452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48599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43018A-3F08-2D4C-A32D-9AD15A1E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589" y="5899355"/>
            <a:ext cx="1674411" cy="958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A7FD5B-6645-574E-8288-E249CE10D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4419"/>
            <a:ext cx="10515600" cy="109358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33A5DB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Print the value from a sensor</a:t>
            </a:r>
            <a:endParaRPr lang="en-US" sz="3200" dirty="0">
              <a:solidFill>
                <a:srgbClr val="F74BD6"/>
              </a:solidFill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57EE1F4-9651-4975-A6F1-EA0BE28311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001435"/>
              </p:ext>
            </p:extLst>
          </p:nvPr>
        </p:nvGraphicFramePr>
        <p:xfrm>
          <a:off x="1879600" y="559252"/>
          <a:ext cx="8432800" cy="51177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C07D162-B955-4D98-9138-23BD5E06434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212" t="24218" r="2998" b="51277"/>
          <a:stretch/>
        </p:blipFill>
        <p:spPr>
          <a:xfrm>
            <a:off x="1598728" y="4929187"/>
            <a:ext cx="2260037" cy="4049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D081C7-C406-4817-844E-4934D3C40F0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9119" r="13645"/>
          <a:stretch/>
        </p:blipFill>
        <p:spPr>
          <a:xfrm>
            <a:off x="6072653" y="4925725"/>
            <a:ext cx="2356011" cy="4049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5FB7E1-7E72-4963-8D84-01E4259CDED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2778" r="34039" b="26342"/>
          <a:stretch/>
        </p:blipFill>
        <p:spPr>
          <a:xfrm>
            <a:off x="8533492" y="4921931"/>
            <a:ext cx="1805325" cy="4062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CAC99C-5318-40CD-95AA-49B70BFBF4C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9263" b="78136"/>
          <a:stretch/>
        </p:blipFill>
        <p:spPr>
          <a:xfrm>
            <a:off x="4093488" y="4936837"/>
            <a:ext cx="1831742" cy="40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5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2F5CC60-AFA2-7B48-A6E8-A4533EF6ECE1}"/>
              </a:ext>
            </a:extLst>
          </p:cNvPr>
          <p:cNvSpPr/>
          <p:nvPr/>
        </p:nvSpPr>
        <p:spPr>
          <a:xfrm>
            <a:off x="6095999" y="648930"/>
            <a:ext cx="5325397" cy="5115489"/>
          </a:xfrm>
          <a:prstGeom prst="roundRect">
            <a:avLst>
              <a:gd name="adj" fmla="val 3168"/>
            </a:avLst>
          </a:prstGeom>
          <a:noFill/>
          <a:ln w="76200">
            <a:solidFill>
              <a:srgbClr val="325D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rmAutofit/>
          </a:bodyPr>
          <a:lstStyle/>
          <a:p>
            <a:pPr marL="922950" indent="-742950">
              <a:buClr>
                <a:srgbClr val="8ABF5E"/>
              </a:buClr>
              <a:buFont typeface="+mj-lt"/>
              <a:buAutoNum type="arabicPeriod"/>
            </a:pPr>
            <a:r>
              <a:rPr lang="en-US" sz="3200" dirty="0">
                <a:latin typeface="Gill Sans MT" panose="020B0502020104020203" pitchFamily="34" charset="77"/>
              </a:rPr>
              <a:t>Arduino IDE</a:t>
            </a:r>
          </a:p>
          <a:p>
            <a:pPr marL="922950" indent="-742950">
              <a:buClr>
                <a:srgbClr val="8ABF5E"/>
              </a:buClr>
              <a:buFont typeface="+mj-lt"/>
              <a:buAutoNum type="arabicPeriod"/>
            </a:pPr>
            <a:r>
              <a:rPr lang="en-US" sz="3200" dirty="0">
                <a:latin typeface="Gill Sans MT" panose="020B0502020104020203" pitchFamily="34" charset="77"/>
              </a:rPr>
              <a:t>Hardware</a:t>
            </a:r>
          </a:p>
          <a:p>
            <a:pPr marL="922950" indent="-742950">
              <a:buClr>
                <a:srgbClr val="8ABF5E"/>
              </a:buClr>
              <a:buFont typeface="+mj-lt"/>
              <a:buAutoNum type="arabicPeriod"/>
            </a:pPr>
            <a:r>
              <a:rPr lang="en-US" sz="3200" dirty="0">
                <a:latin typeface="Gill Sans MT" panose="020B0502020104020203" pitchFamily="34" charset="77"/>
              </a:rPr>
              <a:t>Line Tracing Logic</a:t>
            </a:r>
          </a:p>
          <a:p>
            <a:pPr marL="922950" indent="-742950">
              <a:buClr>
                <a:srgbClr val="8ABF5E"/>
              </a:buClr>
              <a:buFont typeface="+mj-lt"/>
              <a:buAutoNum type="arabicPeriod"/>
            </a:pPr>
            <a:r>
              <a:rPr lang="en-US" sz="3200" dirty="0">
                <a:latin typeface="Gill Sans MT" panose="020B0502020104020203" pitchFamily="34" charset="77"/>
              </a:rPr>
              <a:t>PID Theory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43018A-3F08-2D4C-A32D-9AD15A1E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589" y="5899355"/>
            <a:ext cx="1674411" cy="958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A7FD5B-6645-574E-8288-E249CE10D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2209"/>
            <a:ext cx="4839929" cy="1093581"/>
          </a:xfrm>
        </p:spPr>
        <p:txBody>
          <a:bodyPr/>
          <a:lstStyle/>
          <a:p>
            <a:r>
              <a:rPr lang="en-US" dirty="0">
                <a:solidFill>
                  <a:srgbClr val="F9BA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Progress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90BA7C-E8B2-4398-B6F4-1EB247E54282}"/>
              </a:ext>
            </a:extLst>
          </p:cNvPr>
          <p:cNvSpPr/>
          <p:nvPr/>
        </p:nvSpPr>
        <p:spPr>
          <a:xfrm>
            <a:off x="6170023" y="3239588"/>
            <a:ext cx="4879456" cy="1885405"/>
          </a:xfrm>
          <a:prstGeom prst="rect">
            <a:avLst/>
          </a:prstGeom>
          <a:solidFill>
            <a:srgbClr val="231F2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F5BE06-4AFE-401F-9DC9-2D504C278F07}"/>
              </a:ext>
            </a:extLst>
          </p:cNvPr>
          <p:cNvSpPr/>
          <p:nvPr/>
        </p:nvSpPr>
        <p:spPr>
          <a:xfrm>
            <a:off x="6200503" y="1445622"/>
            <a:ext cx="4879456" cy="1336765"/>
          </a:xfrm>
          <a:prstGeom prst="rect">
            <a:avLst/>
          </a:prstGeom>
          <a:solidFill>
            <a:srgbClr val="231F2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88979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2F5CC60-AFA2-7B48-A6E8-A4533EF6ECE1}"/>
              </a:ext>
            </a:extLst>
          </p:cNvPr>
          <p:cNvSpPr/>
          <p:nvPr/>
        </p:nvSpPr>
        <p:spPr>
          <a:xfrm>
            <a:off x="603121" y="2349000"/>
            <a:ext cx="2880000" cy="2160000"/>
          </a:xfrm>
          <a:prstGeom prst="roundRect">
            <a:avLst>
              <a:gd name="adj" fmla="val 3168"/>
            </a:avLst>
          </a:prstGeom>
          <a:noFill/>
          <a:ln w="76200">
            <a:solidFill>
              <a:srgbClr val="325D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rmAutofit/>
          </a:bodyPr>
          <a:lstStyle/>
          <a:p>
            <a:pPr marL="540000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</a:rPr>
              <a:t>Decide variables</a:t>
            </a:r>
          </a:p>
          <a:p>
            <a:pPr marL="540000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</a:rPr>
              <a:t>Choose electronics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43018A-3F08-2D4C-A32D-9AD15A1E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589" y="5899355"/>
            <a:ext cx="1674411" cy="958645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3FB9B1-8B01-2A4B-AB89-BA40720FE9DC}"/>
              </a:ext>
            </a:extLst>
          </p:cNvPr>
          <p:cNvSpPr/>
          <p:nvPr/>
        </p:nvSpPr>
        <p:spPr>
          <a:xfrm>
            <a:off x="4656000" y="2349459"/>
            <a:ext cx="2880000" cy="2160000"/>
          </a:xfrm>
          <a:prstGeom prst="roundRect">
            <a:avLst>
              <a:gd name="adj" fmla="val 3168"/>
            </a:avLst>
          </a:prstGeom>
          <a:noFill/>
          <a:ln w="76200">
            <a:solidFill>
              <a:srgbClr val="4580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rmAutofit/>
          </a:bodyPr>
          <a:lstStyle/>
          <a:p>
            <a:pPr marL="540000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</a:rPr>
              <a:t>First draft of code (well commented!)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FF781AB-E5D0-1740-AAC5-57E53D29AA9F}"/>
              </a:ext>
            </a:extLst>
          </p:cNvPr>
          <p:cNvSpPr/>
          <p:nvPr/>
        </p:nvSpPr>
        <p:spPr>
          <a:xfrm>
            <a:off x="8708879" y="2349000"/>
            <a:ext cx="2880000" cy="2160000"/>
          </a:xfrm>
          <a:prstGeom prst="roundRect">
            <a:avLst>
              <a:gd name="adj" fmla="val 3168"/>
            </a:avLst>
          </a:prstGeom>
          <a:noFill/>
          <a:ln w="76200">
            <a:solidFill>
              <a:srgbClr val="5BA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rmAutofit/>
          </a:bodyPr>
          <a:lstStyle/>
          <a:p>
            <a:pPr marL="540000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</a:rPr>
              <a:t>Trial and error</a:t>
            </a: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0E0648D6-BC06-1D4B-A989-D7B277F261C5}"/>
              </a:ext>
            </a:extLst>
          </p:cNvPr>
          <p:cNvSpPr/>
          <p:nvPr/>
        </p:nvSpPr>
        <p:spPr>
          <a:xfrm rot="5400000">
            <a:off x="3663979" y="3207774"/>
            <a:ext cx="811161" cy="442452"/>
          </a:xfrm>
          <a:prstGeom prst="triangle">
            <a:avLst/>
          </a:prstGeom>
          <a:solidFill>
            <a:srgbClr val="EF4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AAF96E02-7067-2D48-8B0F-E63C013CFFD1}"/>
              </a:ext>
            </a:extLst>
          </p:cNvPr>
          <p:cNvSpPr/>
          <p:nvPr/>
        </p:nvSpPr>
        <p:spPr>
          <a:xfrm rot="5400000">
            <a:off x="7716859" y="3207775"/>
            <a:ext cx="811161" cy="442452"/>
          </a:xfrm>
          <a:prstGeom prst="triangle">
            <a:avLst/>
          </a:prstGeom>
          <a:solidFill>
            <a:srgbClr val="00A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603498E-CD8A-E14F-9A86-6CA1D5E7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8930"/>
            <a:ext cx="10515600" cy="1093581"/>
          </a:xfrm>
        </p:spPr>
        <p:txBody>
          <a:bodyPr/>
          <a:lstStyle/>
          <a:p>
            <a:r>
              <a:rPr lang="en-US" dirty="0">
                <a:solidFill>
                  <a:srgbClr val="F74BD6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2914491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2F5CC60-AFA2-7B48-A6E8-A4533EF6ECE1}"/>
              </a:ext>
            </a:extLst>
          </p:cNvPr>
          <p:cNvSpPr/>
          <p:nvPr/>
        </p:nvSpPr>
        <p:spPr>
          <a:xfrm>
            <a:off x="603121" y="2349000"/>
            <a:ext cx="2880000" cy="2160000"/>
          </a:xfrm>
          <a:prstGeom prst="roundRect">
            <a:avLst>
              <a:gd name="adj" fmla="val 3168"/>
            </a:avLst>
          </a:prstGeom>
          <a:noFill/>
          <a:ln w="76200">
            <a:solidFill>
              <a:srgbClr val="325D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rmAutofit/>
          </a:bodyPr>
          <a:lstStyle/>
          <a:p>
            <a:pPr marL="540000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</a:rPr>
              <a:t>Decide variables</a:t>
            </a:r>
          </a:p>
          <a:p>
            <a:pPr marL="540000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</a:rPr>
              <a:t>Choose electronics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43018A-3F08-2D4C-A32D-9AD15A1E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589" y="5899355"/>
            <a:ext cx="1674411" cy="958645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3FB9B1-8B01-2A4B-AB89-BA40720FE9DC}"/>
              </a:ext>
            </a:extLst>
          </p:cNvPr>
          <p:cNvSpPr/>
          <p:nvPr/>
        </p:nvSpPr>
        <p:spPr>
          <a:xfrm>
            <a:off x="4656000" y="2349459"/>
            <a:ext cx="2880000" cy="2160000"/>
          </a:xfrm>
          <a:prstGeom prst="roundRect">
            <a:avLst>
              <a:gd name="adj" fmla="val 3168"/>
            </a:avLst>
          </a:prstGeom>
          <a:noFill/>
          <a:ln w="76200">
            <a:solidFill>
              <a:srgbClr val="4580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rmAutofit/>
          </a:bodyPr>
          <a:lstStyle/>
          <a:p>
            <a:pPr marL="540000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</a:rPr>
              <a:t>First draft of code (well commented!)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FF781AB-E5D0-1740-AAC5-57E53D29AA9F}"/>
              </a:ext>
            </a:extLst>
          </p:cNvPr>
          <p:cNvSpPr/>
          <p:nvPr/>
        </p:nvSpPr>
        <p:spPr>
          <a:xfrm>
            <a:off x="8708879" y="2349000"/>
            <a:ext cx="2880000" cy="2160000"/>
          </a:xfrm>
          <a:prstGeom prst="roundRect">
            <a:avLst>
              <a:gd name="adj" fmla="val 3168"/>
            </a:avLst>
          </a:prstGeom>
          <a:noFill/>
          <a:ln w="76200">
            <a:solidFill>
              <a:srgbClr val="5BA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rmAutofit/>
          </a:bodyPr>
          <a:lstStyle/>
          <a:p>
            <a:pPr marL="540000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</a:rPr>
              <a:t>Trial and error</a:t>
            </a: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0E0648D6-BC06-1D4B-A989-D7B277F261C5}"/>
              </a:ext>
            </a:extLst>
          </p:cNvPr>
          <p:cNvSpPr/>
          <p:nvPr/>
        </p:nvSpPr>
        <p:spPr>
          <a:xfrm rot="5400000">
            <a:off x="3663979" y="3207774"/>
            <a:ext cx="811161" cy="442452"/>
          </a:xfrm>
          <a:prstGeom prst="triangle">
            <a:avLst/>
          </a:prstGeom>
          <a:solidFill>
            <a:srgbClr val="EF4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AAF96E02-7067-2D48-8B0F-E63C013CFFD1}"/>
              </a:ext>
            </a:extLst>
          </p:cNvPr>
          <p:cNvSpPr/>
          <p:nvPr/>
        </p:nvSpPr>
        <p:spPr>
          <a:xfrm rot="5400000">
            <a:off x="7716859" y="3207775"/>
            <a:ext cx="811161" cy="442452"/>
          </a:xfrm>
          <a:prstGeom prst="triangle">
            <a:avLst/>
          </a:prstGeom>
          <a:solidFill>
            <a:srgbClr val="00A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603498E-CD8A-E14F-9A86-6CA1D5E7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8930"/>
            <a:ext cx="10515600" cy="1093581"/>
          </a:xfrm>
        </p:spPr>
        <p:txBody>
          <a:bodyPr/>
          <a:lstStyle/>
          <a:p>
            <a:r>
              <a:rPr lang="en-US" dirty="0">
                <a:solidFill>
                  <a:srgbClr val="F74BD6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Workflow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1A8CB1-4714-49B4-B3B1-D00341290E19}"/>
              </a:ext>
            </a:extLst>
          </p:cNvPr>
          <p:cNvSpPr/>
          <p:nvPr/>
        </p:nvSpPr>
        <p:spPr>
          <a:xfrm>
            <a:off x="3848333" y="-82658"/>
            <a:ext cx="8415992" cy="5873858"/>
          </a:xfrm>
          <a:prstGeom prst="rect">
            <a:avLst/>
          </a:prstGeom>
          <a:solidFill>
            <a:srgbClr val="231F2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412353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43018A-3F08-2D4C-A32D-9AD15A1ED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7589" y="5899355"/>
            <a:ext cx="1674411" cy="9586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020F53-0C4F-4D11-A75D-24CE42DDB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537" y="382508"/>
            <a:ext cx="7198925" cy="6092984"/>
          </a:xfrm>
          <a:prstGeom prst="rect">
            <a:avLst/>
          </a:prstGeom>
          <a:ln w="57150">
            <a:solidFill>
              <a:srgbClr val="458094"/>
            </a:solidFill>
          </a:ln>
        </p:spPr>
      </p:pic>
    </p:spTree>
    <p:extLst>
      <p:ext uri="{BB962C8B-B14F-4D97-AF65-F5344CB8AC3E}">
        <p14:creationId xmlns:p14="http://schemas.microsoft.com/office/powerpoint/2010/main" val="2349076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2F5CC60-AFA2-7B48-A6E8-A4533EF6ECE1}"/>
              </a:ext>
            </a:extLst>
          </p:cNvPr>
          <p:cNvSpPr/>
          <p:nvPr/>
        </p:nvSpPr>
        <p:spPr>
          <a:xfrm>
            <a:off x="770603" y="545691"/>
            <a:ext cx="10650794" cy="5218728"/>
          </a:xfrm>
          <a:prstGeom prst="roundRect">
            <a:avLst>
              <a:gd name="adj" fmla="val 3168"/>
            </a:avLst>
          </a:prstGeom>
          <a:noFill/>
          <a:ln w="76200">
            <a:solidFill>
              <a:srgbClr val="325D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0000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I/O = Input/Output</a:t>
            </a:r>
          </a:p>
          <a:p>
            <a:pPr marL="540000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r>
              <a:rPr lang="en-US" sz="2800" dirty="0" err="1"/>
              <a:t>analogRead</a:t>
            </a:r>
            <a:r>
              <a:rPr lang="en-US" sz="2800" dirty="0"/>
              <a:t> is used for PWM (pulse width modulation) </a:t>
            </a:r>
          </a:p>
          <a:p>
            <a:pPr marL="540000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PWM pins: 5, 6, 9 and 10 on UNO</a:t>
            </a:r>
          </a:p>
          <a:p>
            <a:pPr marL="540000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Battery pack ground and Arduino ground must be the same</a:t>
            </a:r>
          </a:p>
          <a:p>
            <a:pPr marL="997200" lvl="1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Put both in L298N Ground pin.</a:t>
            </a:r>
          </a:p>
          <a:p>
            <a:pPr marL="540000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40000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43018A-3F08-2D4C-A32D-9AD15A1E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589" y="5899355"/>
            <a:ext cx="1674411" cy="958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A7FD5B-6645-574E-8288-E249CE10D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4419"/>
            <a:ext cx="10515600" cy="1093581"/>
          </a:xfrm>
        </p:spPr>
        <p:txBody>
          <a:bodyPr/>
          <a:lstStyle/>
          <a:p>
            <a:r>
              <a:rPr lang="en-US" dirty="0">
                <a:solidFill>
                  <a:srgbClr val="33A5DB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Notes</a:t>
            </a:r>
          </a:p>
        </p:txBody>
      </p:sp>
    </p:spTree>
    <p:extLst>
      <p:ext uri="{BB962C8B-B14F-4D97-AF65-F5344CB8AC3E}">
        <p14:creationId xmlns:p14="http://schemas.microsoft.com/office/powerpoint/2010/main" val="3475347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43018A-3F08-2D4C-A32D-9AD15A1E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589" y="5899355"/>
            <a:ext cx="1674411" cy="9586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5632D9-9AC4-45DA-B3B8-B5B3C2909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92" y="767443"/>
            <a:ext cx="4150741" cy="4858958"/>
          </a:xfrm>
          <a:prstGeom prst="rect">
            <a:avLst/>
          </a:prstGeom>
          <a:ln w="38100">
            <a:solidFill>
              <a:srgbClr val="458094"/>
            </a:solidFill>
          </a:ln>
        </p:spPr>
      </p:pic>
      <p:sp>
        <p:nvSpPr>
          <p:cNvPr id="7" name="Rounded Rectangle 8">
            <a:extLst>
              <a:ext uri="{FF2B5EF4-FFF2-40B4-BE49-F238E27FC236}">
                <a16:creationId xmlns:a16="http://schemas.microsoft.com/office/drawing/2014/main" id="{C0BEDD1E-912B-4564-8B08-1A837F395385}"/>
              </a:ext>
            </a:extLst>
          </p:cNvPr>
          <p:cNvSpPr/>
          <p:nvPr/>
        </p:nvSpPr>
        <p:spPr>
          <a:xfrm>
            <a:off x="5062714" y="719939"/>
            <a:ext cx="6620379" cy="4957101"/>
          </a:xfrm>
          <a:prstGeom prst="roundRect">
            <a:avLst>
              <a:gd name="adj" fmla="val 3168"/>
            </a:avLst>
          </a:prstGeom>
          <a:noFill/>
          <a:ln w="76200">
            <a:solidFill>
              <a:srgbClr val="325D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rmAutofit/>
          </a:bodyPr>
          <a:lstStyle/>
          <a:p>
            <a:pPr marL="922950" indent="-742950">
              <a:buClr>
                <a:srgbClr val="33A5DB"/>
              </a:buClr>
              <a:buFont typeface="+mj-lt"/>
              <a:buAutoNum type="arabicPeriod"/>
            </a:pPr>
            <a:r>
              <a:rPr lang="en-US" sz="2000" dirty="0">
                <a:latin typeface="Gill Sans MT" panose="020B0502020104020203" pitchFamily="34" charset="77"/>
              </a:rPr>
              <a:t>DC motor 1 "+"</a:t>
            </a:r>
          </a:p>
          <a:p>
            <a:pPr marL="922950" indent="-742950">
              <a:buClr>
                <a:srgbClr val="33A5DB"/>
              </a:buClr>
              <a:buFont typeface="+mj-lt"/>
              <a:buAutoNum type="arabicPeriod"/>
            </a:pPr>
            <a:r>
              <a:rPr lang="en-US" sz="2000" dirty="0">
                <a:latin typeface="Gill Sans MT" panose="020B0502020104020203" pitchFamily="34" charset="77"/>
              </a:rPr>
              <a:t>DC motor 1 "</a:t>
            </a:r>
          </a:p>
          <a:p>
            <a:pPr marL="922950" indent="-742950">
              <a:buClr>
                <a:srgbClr val="33A5DB"/>
              </a:buClr>
              <a:buFont typeface="+mj-lt"/>
              <a:buAutoNum type="arabicPeriod"/>
            </a:pPr>
            <a:r>
              <a:rPr lang="en-US" sz="2000" dirty="0">
                <a:latin typeface="Gill Sans MT" panose="020B0502020104020203" pitchFamily="34" charset="77"/>
              </a:rPr>
              <a:t>12V jumper </a:t>
            </a:r>
          </a:p>
          <a:p>
            <a:pPr marL="1380150" lvl="1" indent="-742950">
              <a:buClr>
                <a:srgbClr val="33A5DB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Only remove this if using a supply voltage greater than 12V DC.  </a:t>
            </a:r>
          </a:p>
          <a:p>
            <a:pPr marL="1380150" lvl="1" indent="-742950">
              <a:buClr>
                <a:srgbClr val="33A5DB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This enables power to the onboard 5V regulator</a:t>
            </a:r>
          </a:p>
          <a:p>
            <a:pPr marL="922950" indent="-742950">
              <a:buClr>
                <a:srgbClr val="33A5DB"/>
              </a:buClr>
              <a:buFont typeface="+mj-lt"/>
              <a:buAutoNum type="arabicPeriod"/>
            </a:pPr>
            <a:r>
              <a:rPr lang="en-US" sz="2000" dirty="0">
                <a:latin typeface="Gill Sans MT" panose="020B0502020104020203" pitchFamily="34" charset="77"/>
              </a:rPr>
              <a:t>Motor supply voltage</a:t>
            </a:r>
          </a:p>
          <a:p>
            <a:pPr marL="1380150" lvl="1" indent="-742950">
              <a:buClr>
                <a:srgbClr val="33A5DB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Maximum of 35V DC</a:t>
            </a:r>
          </a:p>
          <a:p>
            <a:pPr marL="1380150" lvl="1" indent="-742950">
              <a:buClr>
                <a:srgbClr val="33A5DB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Remove 12V jumper if &gt; 12V DC</a:t>
            </a:r>
          </a:p>
          <a:p>
            <a:pPr marL="922950" indent="-742950">
              <a:buClr>
                <a:srgbClr val="33A5DB"/>
              </a:buClr>
              <a:buFont typeface="+mj-lt"/>
              <a:buAutoNum type="arabicPeriod"/>
            </a:pPr>
            <a:r>
              <a:rPr lang="en-US" sz="2000" dirty="0">
                <a:latin typeface="Gill Sans MT" panose="020B0502020104020203" pitchFamily="34" charset="77"/>
              </a:rPr>
              <a:t>GND</a:t>
            </a:r>
          </a:p>
          <a:p>
            <a:pPr marL="922950" indent="-742950">
              <a:buClr>
                <a:srgbClr val="33A5DB"/>
              </a:buClr>
              <a:buFont typeface="+mj-lt"/>
              <a:buAutoNum type="arabicPeriod"/>
            </a:pPr>
            <a:r>
              <a:rPr lang="en-US" sz="2000" dirty="0">
                <a:latin typeface="Gill Sans MT" panose="020B0502020104020203" pitchFamily="34" charset="77"/>
              </a:rPr>
              <a:t>5V output if 12V jumper in place</a:t>
            </a:r>
          </a:p>
          <a:p>
            <a:pPr marL="1380150" lvl="1" indent="-742950">
              <a:buClr>
                <a:srgbClr val="33A5DB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Can be input as well</a:t>
            </a:r>
          </a:p>
        </p:txBody>
      </p:sp>
    </p:spTree>
    <p:extLst>
      <p:ext uri="{BB962C8B-B14F-4D97-AF65-F5344CB8AC3E}">
        <p14:creationId xmlns:p14="http://schemas.microsoft.com/office/powerpoint/2010/main" val="8525650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43018A-3F08-2D4C-A32D-9AD15A1E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589" y="5899355"/>
            <a:ext cx="1674411" cy="9586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5632D9-9AC4-45DA-B3B8-B5B3C2909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92" y="767443"/>
            <a:ext cx="4150741" cy="4858958"/>
          </a:xfrm>
          <a:prstGeom prst="rect">
            <a:avLst/>
          </a:prstGeom>
          <a:ln w="38100">
            <a:solidFill>
              <a:srgbClr val="458094"/>
            </a:solidFill>
          </a:ln>
        </p:spPr>
      </p:pic>
      <p:sp>
        <p:nvSpPr>
          <p:cNvPr id="7" name="Rounded Rectangle 8">
            <a:extLst>
              <a:ext uri="{FF2B5EF4-FFF2-40B4-BE49-F238E27FC236}">
                <a16:creationId xmlns:a16="http://schemas.microsoft.com/office/drawing/2014/main" id="{C0BEDD1E-912B-4564-8B08-1A837F395385}"/>
              </a:ext>
            </a:extLst>
          </p:cNvPr>
          <p:cNvSpPr/>
          <p:nvPr/>
        </p:nvSpPr>
        <p:spPr>
          <a:xfrm>
            <a:off x="5062714" y="719939"/>
            <a:ext cx="6620379" cy="4957101"/>
          </a:xfrm>
          <a:prstGeom prst="roundRect">
            <a:avLst>
              <a:gd name="adj" fmla="val 3168"/>
            </a:avLst>
          </a:prstGeom>
          <a:noFill/>
          <a:ln w="76200">
            <a:solidFill>
              <a:srgbClr val="325D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rmAutofit/>
          </a:bodyPr>
          <a:lstStyle/>
          <a:p>
            <a:pPr marL="922950" indent="-742950">
              <a:buClr>
                <a:srgbClr val="33A5DB"/>
              </a:buClr>
              <a:buFont typeface="+mj-lt"/>
              <a:buAutoNum type="arabicPeriod" startAt="7"/>
            </a:pPr>
            <a:r>
              <a:rPr lang="en-US" sz="2000" dirty="0">
                <a:latin typeface="Gill Sans MT" panose="020B0502020104020203" pitchFamily="34" charset="77"/>
              </a:rPr>
              <a:t>DC motor 1 enable jumper</a:t>
            </a:r>
          </a:p>
          <a:p>
            <a:pPr marL="1380150" lvl="1" indent="-742950">
              <a:buClr>
                <a:srgbClr val="33A5DB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Usually connected to PWM output for speed control</a:t>
            </a:r>
          </a:p>
          <a:p>
            <a:pPr marL="1380150" lvl="1" indent="-742950">
              <a:buClr>
                <a:srgbClr val="33A5DB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Do not remove the jumper (yet)</a:t>
            </a:r>
          </a:p>
          <a:p>
            <a:pPr marL="922950" indent="-742950">
              <a:buClr>
                <a:srgbClr val="33A5DB"/>
              </a:buClr>
              <a:buFont typeface="+mj-lt"/>
              <a:buAutoNum type="arabicPeriod" startAt="7"/>
            </a:pPr>
            <a:r>
              <a:rPr lang="en-US" sz="2000" dirty="0">
                <a:latin typeface="Gill Sans MT" panose="020B0502020104020203" pitchFamily="34" charset="77"/>
              </a:rPr>
              <a:t>IN1 (digital input pin) (controls motor 1)</a:t>
            </a:r>
          </a:p>
          <a:p>
            <a:pPr marL="922950" indent="-742950">
              <a:buClr>
                <a:srgbClr val="33A5DB"/>
              </a:buClr>
              <a:buFont typeface="+mj-lt"/>
              <a:buAutoNum type="arabicPeriod" startAt="7"/>
            </a:pPr>
            <a:r>
              <a:rPr lang="en-US" sz="2000" dirty="0">
                <a:latin typeface="Gill Sans MT" panose="020B0502020104020203" pitchFamily="34" charset="77"/>
              </a:rPr>
              <a:t>IN2 (digital input pin) (controls motor 1)</a:t>
            </a:r>
          </a:p>
          <a:p>
            <a:pPr marL="922950" indent="-742950">
              <a:buClr>
                <a:srgbClr val="33A5DB"/>
              </a:buClr>
              <a:buFont typeface="+mj-lt"/>
              <a:buAutoNum type="arabicPeriod" startAt="7"/>
            </a:pPr>
            <a:r>
              <a:rPr lang="en-US" sz="2000" dirty="0">
                <a:latin typeface="Gill Sans MT" panose="020B0502020104020203" pitchFamily="34" charset="77"/>
              </a:rPr>
              <a:t>IN3 (digital input pin) (controls motor 2)</a:t>
            </a:r>
          </a:p>
          <a:p>
            <a:pPr marL="922950" indent="-742950">
              <a:buClr>
                <a:srgbClr val="33A5DB"/>
              </a:buClr>
              <a:buFont typeface="+mj-lt"/>
              <a:buAutoNum type="arabicPeriod" startAt="7"/>
            </a:pPr>
            <a:r>
              <a:rPr lang="en-US" sz="2000" dirty="0">
                <a:latin typeface="Gill Sans MT" panose="020B0502020104020203" pitchFamily="34" charset="77"/>
              </a:rPr>
              <a:t>IN4 (digital input pin) (controls motor 2)</a:t>
            </a:r>
          </a:p>
          <a:p>
            <a:pPr marL="922950" indent="-742950">
              <a:buClr>
                <a:srgbClr val="33A5DB"/>
              </a:buClr>
              <a:buFont typeface="+mj-lt"/>
              <a:buAutoNum type="arabicPeriod" startAt="7"/>
            </a:pPr>
            <a:r>
              <a:rPr lang="en-US" sz="2000" dirty="0">
                <a:latin typeface="Gill Sans MT" panose="020B0502020104020203" pitchFamily="34" charset="77"/>
              </a:rPr>
              <a:t>DC motor 2 enable jumper</a:t>
            </a:r>
          </a:p>
          <a:p>
            <a:pPr marL="922950" indent="-742950">
              <a:buClr>
                <a:srgbClr val="33A5DB"/>
              </a:buClr>
              <a:buFont typeface="+mj-lt"/>
              <a:buAutoNum type="arabicPeriod" startAt="7"/>
            </a:pPr>
            <a:r>
              <a:rPr lang="en-US" sz="2000" dirty="0">
                <a:latin typeface="Gill Sans MT" panose="020B0502020104020203" pitchFamily="34" charset="77"/>
              </a:rPr>
              <a:t>DC motor 2 "+"</a:t>
            </a:r>
          </a:p>
          <a:p>
            <a:pPr marL="922950" indent="-742950">
              <a:buClr>
                <a:srgbClr val="33A5DB"/>
              </a:buClr>
              <a:buFont typeface="+mj-lt"/>
              <a:buAutoNum type="arabicPeriod" startAt="7"/>
            </a:pPr>
            <a:r>
              <a:rPr lang="en-US" sz="2000" dirty="0">
                <a:latin typeface="Gill Sans MT" panose="020B0502020104020203" pitchFamily="34" charset="77"/>
              </a:rPr>
              <a:t>DC motor 2 " "--"</a:t>
            </a:r>
          </a:p>
        </p:txBody>
      </p:sp>
    </p:spTree>
    <p:extLst>
      <p:ext uri="{BB962C8B-B14F-4D97-AF65-F5344CB8AC3E}">
        <p14:creationId xmlns:p14="http://schemas.microsoft.com/office/powerpoint/2010/main" val="20980794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43018A-3F08-2D4C-A32D-9AD15A1E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589" y="5899355"/>
            <a:ext cx="1674411" cy="95864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603498E-CD8A-E14F-9A86-6CA1D5E7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8930"/>
            <a:ext cx="10515600" cy="1093581"/>
          </a:xfrm>
        </p:spPr>
        <p:txBody>
          <a:bodyPr/>
          <a:lstStyle/>
          <a:p>
            <a:r>
              <a:rPr lang="en-US" dirty="0">
                <a:solidFill>
                  <a:srgbClr val="F74BD6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USB connected, switch off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A044A24F-C742-4930-A942-2FCF7856B5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8483525"/>
              </p:ext>
            </p:extLst>
          </p:nvPr>
        </p:nvGraphicFramePr>
        <p:xfrm>
          <a:off x="2673350" y="1918607"/>
          <a:ext cx="6845299" cy="4352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39523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022EE1-1799-C043-8F40-26865FDB0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83" y="2136223"/>
            <a:ext cx="4516044" cy="258555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2B6281-F83B-0547-A216-EC88994C622B}"/>
              </a:ext>
            </a:extLst>
          </p:cNvPr>
          <p:cNvCxnSpPr>
            <a:cxnSpLocks/>
          </p:cNvCxnSpPr>
          <p:nvPr/>
        </p:nvCxnSpPr>
        <p:spPr>
          <a:xfrm>
            <a:off x="6096000" y="2057400"/>
            <a:ext cx="0" cy="2743200"/>
          </a:xfrm>
          <a:prstGeom prst="line">
            <a:avLst/>
          </a:prstGeom>
          <a:ln w="317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9D8566-D190-B743-BACC-1F5C08933BBF}"/>
              </a:ext>
            </a:extLst>
          </p:cNvPr>
          <p:cNvSpPr txBox="1"/>
          <p:nvPr/>
        </p:nvSpPr>
        <p:spPr>
          <a:xfrm>
            <a:off x="6891874" y="2921168"/>
            <a:ext cx="491065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dirty="0">
                <a:latin typeface="Gill Sans MT" panose="020B0502020104020203" pitchFamily="34" charset="77"/>
              </a:rPr>
              <a:t>Line Tracing Workshop</a:t>
            </a:r>
          </a:p>
          <a:p>
            <a:r>
              <a:rPr lang="en-US" sz="2400" dirty="0">
                <a:latin typeface="Gill Sans MT" panose="020B0502020104020203" pitchFamily="34" charset="77"/>
              </a:rPr>
              <a:t>Sem 1 Week 9</a:t>
            </a:r>
            <a:endParaRPr lang="en-US" sz="2000" dirty="0">
              <a:latin typeface="Gill Sans MT" panose="020B0502020104020203" pitchFamily="34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CCBE64-EDEB-8A47-827E-D51CD2D7EEC5}"/>
              </a:ext>
            </a:extLst>
          </p:cNvPr>
          <p:cNvSpPr txBox="1"/>
          <p:nvPr/>
        </p:nvSpPr>
        <p:spPr>
          <a:xfrm>
            <a:off x="5285379" y="6371302"/>
            <a:ext cx="6789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33A5DB"/>
                </a:solidFill>
                <a:latin typeface="Eyetype 2" panose="02000506000000020003" pitchFamily="2" charset="0"/>
                <a:ea typeface="Menlo" panose="020B0609030804020204" pitchFamily="49" charset="0"/>
                <a:cs typeface="Menlo" panose="020B0609030804020204" pitchFamily="49" charset="0"/>
              </a:rPr>
              <a:t>SUTD ORGANIZATION OF AUTONOMOUS ROBOTICS</a:t>
            </a:r>
          </a:p>
        </p:txBody>
      </p:sp>
    </p:spTree>
    <p:extLst>
      <p:ext uri="{BB962C8B-B14F-4D97-AF65-F5344CB8AC3E}">
        <p14:creationId xmlns:p14="http://schemas.microsoft.com/office/powerpoint/2010/main" val="11829603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43018A-3F08-2D4C-A32D-9AD15A1E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589" y="5899355"/>
            <a:ext cx="1674411" cy="95864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603498E-CD8A-E14F-9A86-6CA1D5E7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8930"/>
            <a:ext cx="10515600" cy="1093581"/>
          </a:xfrm>
        </p:spPr>
        <p:txBody>
          <a:bodyPr/>
          <a:lstStyle/>
          <a:p>
            <a:r>
              <a:rPr lang="en-US" dirty="0">
                <a:solidFill>
                  <a:srgbClr val="F74BD6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USB disconnected, switch on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A044A24F-C742-4930-A942-2FCF7856B5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1591177"/>
              </p:ext>
            </p:extLst>
          </p:nvPr>
        </p:nvGraphicFramePr>
        <p:xfrm>
          <a:off x="1628300" y="1862033"/>
          <a:ext cx="8935399" cy="3729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291630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2F5CC60-AFA2-7B48-A6E8-A4533EF6ECE1}"/>
              </a:ext>
            </a:extLst>
          </p:cNvPr>
          <p:cNvSpPr/>
          <p:nvPr/>
        </p:nvSpPr>
        <p:spPr>
          <a:xfrm>
            <a:off x="770603" y="1742511"/>
            <a:ext cx="10650794" cy="4021908"/>
          </a:xfrm>
          <a:prstGeom prst="roundRect">
            <a:avLst>
              <a:gd name="adj" fmla="val 3168"/>
            </a:avLst>
          </a:prstGeom>
          <a:noFill/>
          <a:ln w="76200">
            <a:solidFill>
              <a:srgbClr val="325D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0000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Please observe social distancing measures </a:t>
            </a:r>
          </a:p>
          <a:p>
            <a:pPr marL="997200" lvl="1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Else our W9 workshop can’t continue </a:t>
            </a:r>
            <a:r>
              <a:rPr lang="en-US" sz="2800" dirty="0">
                <a:sym typeface="Wingdings" panose="05000000000000000000" pitchFamily="2" charset="2"/>
              </a:rPr>
              <a:t> </a:t>
            </a:r>
          </a:p>
          <a:p>
            <a:pPr marL="540000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  <a:sym typeface="Wingdings" panose="05000000000000000000" pitchFamily="2" charset="2"/>
              </a:rPr>
              <a:t>DON’T ADD BATTERIES UNTIL FACILITATORS APPROVE OF WIRING</a:t>
            </a:r>
          </a:p>
          <a:p>
            <a:pPr marL="540000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Don’t short the batteries</a:t>
            </a:r>
          </a:p>
          <a:p>
            <a:pPr marL="540000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Don’t touch the exposed wiring/solder points</a:t>
            </a:r>
          </a:p>
          <a:p>
            <a:pPr marL="540000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In </a:t>
            </a:r>
            <a:r>
              <a:rPr lang="en-US" sz="2800" dirty="0" err="1">
                <a:sym typeface="Wingdings" panose="05000000000000000000" pitchFamily="2" charset="2"/>
              </a:rPr>
              <a:t>analogWrite</a:t>
            </a:r>
            <a:r>
              <a:rPr lang="en-US" sz="2800" dirty="0">
                <a:sym typeface="Wingdings" panose="05000000000000000000" pitchFamily="2" charset="2"/>
              </a:rPr>
              <a:t>, don’t give the motor a power input of more than 100. </a:t>
            </a:r>
          </a:p>
          <a:p>
            <a:pPr marL="540000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endParaRPr lang="en-US" sz="2800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43018A-3F08-2D4C-A32D-9AD15A1E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589" y="5899355"/>
            <a:ext cx="1674411" cy="958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A7FD5B-6645-574E-8288-E249CE10D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8930"/>
            <a:ext cx="10515600" cy="1093581"/>
          </a:xfrm>
        </p:spPr>
        <p:txBody>
          <a:bodyPr/>
          <a:lstStyle/>
          <a:p>
            <a:r>
              <a:rPr lang="en-US" dirty="0">
                <a:solidFill>
                  <a:srgbClr val="EF4D47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SAFETY</a:t>
            </a:r>
          </a:p>
        </p:txBody>
      </p:sp>
    </p:spTree>
    <p:extLst>
      <p:ext uri="{BB962C8B-B14F-4D97-AF65-F5344CB8AC3E}">
        <p14:creationId xmlns:p14="http://schemas.microsoft.com/office/powerpoint/2010/main" val="2005701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2F5CC60-AFA2-7B48-A6E8-A4533EF6ECE1}"/>
              </a:ext>
            </a:extLst>
          </p:cNvPr>
          <p:cNvSpPr/>
          <p:nvPr/>
        </p:nvSpPr>
        <p:spPr>
          <a:xfrm>
            <a:off x="770603" y="545691"/>
            <a:ext cx="4768865" cy="5218728"/>
          </a:xfrm>
          <a:prstGeom prst="roundRect">
            <a:avLst>
              <a:gd name="adj" fmla="val 3168"/>
            </a:avLst>
          </a:prstGeom>
          <a:noFill/>
          <a:ln w="76200">
            <a:solidFill>
              <a:srgbClr val="325D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7200" indent="-457200">
              <a:buClr>
                <a:srgbClr val="8ABF5E"/>
              </a:buClr>
              <a:buFont typeface="+mj-lt"/>
              <a:buAutoNum type="arabicPeriod"/>
            </a:pPr>
            <a:r>
              <a:rPr lang="en-US" sz="2000" dirty="0"/>
              <a:t>Connect Motor 1 and Motor 2 as shown.</a:t>
            </a:r>
          </a:p>
          <a:p>
            <a:pPr marL="1094400" lvl="1" indent="-457200">
              <a:buClr>
                <a:srgbClr val="8ABF5E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The lead doesn’t matter, only direction of motion is affected which can be altered in code</a:t>
            </a:r>
          </a:p>
          <a:p>
            <a:pPr marL="637200" indent="-457200">
              <a:buClr>
                <a:srgbClr val="8ABF5E"/>
              </a:buClr>
              <a:buFont typeface="+mj-lt"/>
              <a:buAutoNum type="arabicPeriod"/>
            </a:pPr>
            <a:r>
              <a:rPr lang="en-US" sz="2000" dirty="0"/>
              <a:t>Connect power supply + </a:t>
            </a:r>
            <a:r>
              <a:rPr lang="en-US" sz="2000" dirty="0" err="1"/>
              <a:t>ve</a:t>
            </a:r>
            <a:r>
              <a:rPr lang="en-US" sz="2000" dirty="0"/>
              <a:t> to +12V and -</a:t>
            </a:r>
            <a:r>
              <a:rPr lang="en-US" sz="2000" dirty="0" err="1"/>
              <a:t>ve</a:t>
            </a:r>
            <a:r>
              <a:rPr lang="en-US" sz="2000" dirty="0"/>
              <a:t> to GND</a:t>
            </a:r>
          </a:p>
          <a:p>
            <a:pPr marL="637200" indent="-457200">
              <a:buClr>
                <a:srgbClr val="8ABF5E"/>
              </a:buClr>
              <a:buFont typeface="+mj-lt"/>
              <a:buAutoNum type="arabicPeriod"/>
            </a:pPr>
            <a:r>
              <a:rPr lang="en-US" sz="2000" dirty="0"/>
              <a:t>Connect pin in1 to pin 9 on Arduino</a:t>
            </a:r>
          </a:p>
          <a:p>
            <a:pPr marL="637200" indent="-457200">
              <a:buClr>
                <a:srgbClr val="8ABF5E"/>
              </a:buClr>
              <a:buFont typeface="+mj-lt"/>
              <a:buAutoNum type="arabicPeriod"/>
            </a:pPr>
            <a:r>
              <a:rPr lang="en-US" sz="2000" dirty="0"/>
              <a:t>Connect pin in2 to pin 8 on Arduino</a:t>
            </a:r>
          </a:p>
          <a:p>
            <a:pPr marL="637200" indent="-457200">
              <a:buClr>
                <a:srgbClr val="8ABF5E"/>
              </a:buClr>
              <a:buFont typeface="+mj-lt"/>
              <a:buAutoNum type="arabicPeriod"/>
            </a:pPr>
            <a:r>
              <a:rPr lang="en-US" sz="2000" dirty="0"/>
              <a:t>Connect pin in3 to pin 5 on Arduino</a:t>
            </a:r>
          </a:p>
          <a:p>
            <a:pPr marL="637200" indent="-457200">
              <a:buClr>
                <a:srgbClr val="8ABF5E"/>
              </a:buClr>
              <a:buFont typeface="+mj-lt"/>
              <a:buAutoNum type="arabicPeriod"/>
            </a:pPr>
            <a:r>
              <a:rPr lang="en-US" sz="2000" dirty="0"/>
              <a:t>Connect pin in4 to pin 6 on Arduino</a:t>
            </a:r>
          </a:p>
          <a:p>
            <a:pPr marL="637200" indent="-457200">
              <a:buClr>
                <a:srgbClr val="8ABF5E"/>
              </a:buClr>
              <a:buFont typeface="+mj-lt"/>
              <a:buAutoNum type="arabicPeriod"/>
            </a:pPr>
            <a:r>
              <a:rPr lang="en-US" sz="2000" dirty="0"/>
              <a:t>Connect GND to GND on Arduino</a:t>
            </a:r>
          </a:p>
          <a:p>
            <a:pPr marL="997200" lvl="1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Both chips must be on a common ground.</a:t>
            </a:r>
          </a:p>
          <a:p>
            <a:pPr marL="997200" lvl="1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80000">
              <a:buClr>
                <a:srgbClr val="8ABF5E"/>
              </a:buClr>
            </a:pPr>
            <a:r>
              <a:rPr lang="en-US" sz="2000" dirty="0"/>
              <a:t>Note: Schematics show steps 3-6 connected to different pins than stated.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43018A-3F08-2D4C-A32D-9AD15A1ED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7589" y="5899355"/>
            <a:ext cx="1674411" cy="958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A7FD5B-6645-574E-8288-E249CE10D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4419"/>
            <a:ext cx="10515600" cy="1093581"/>
          </a:xfrm>
        </p:spPr>
        <p:txBody>
          <a:bodyPr/>
          <a:lstStyle/>
          <a:p>
            <a:r>
              <a:rPr lang="en-US" dirty="0">
                <a:solidFill>
                  <a:srgbClr val="F74BD6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Wiring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2CEA62-0591-405D-9587-F7A5BAB0EA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6" t="1529" r="2551" b="2136"/>
          <a:stretch/>
        </p:blipFill>
        <p:spPr>
          <a:xfrm>
            <a:off x="5815536" y="1545091"/>
            <a:ext cx="5275646" cy="3767818"/>
          </a:xfrm>
          <a:prstGeom prst="rect">
            <a:avLst/>
          </a:prstGeom>
          <a:ln w="38100">
            <a:solidFill>
              <a:srgbClr val="458094"/>
            </a:solidFill>
          </a:ln>
        </p:spPr>
      </p:pic>
    </p:spTree>
    <p:extLst>
      <p:ext uri="{BB962C8B-B14F-4D97-AF65-F5344CB8AC3E}">
        <p14:creationId xmlns:p14="http://schemas.microsoft.com/office/powerpoint/2010/main" val="4100341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2F5CC60-AFA2-7B48-A6E8-A4533EF6ECE1}"/>
              </a:ext>
            </a:extLst>
          </p:cNvPr>
          <p:cNvSpPr/>
          <p:nvPr/>
        </p:nvSpPr>
        <p:spPr>
          <a:xfrm>
            <a:off x="770603" y="545691"/>
            <a:ext cx="4768865" cy="5218728"/>
          </a:xfrm>
          <a:prstGeom prst="roundRect">
            <a:avLst>
              <a:gd name="adj" fmla="val 3168"/>
            </a:avLst>
          </a:prstGeom>
          <a:noFill/>
          <a:ln w="76200">
            <a:solidFill>
              <a:srgbClr val="325D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7200" indent="-457200">
              <a:buClr>
                <a:srgbClr val="8ABF5E"/>
              </a:buClr>
              <a:buFont typeface="+mj-lt"/>
              <a:buAutoNum type="arabicPeriod"/>
            </a:pPr>
            <a:r>
              <a:rPr lang="en-US" sz="2000" dirty="0"/>
              <a:t>Connect 5V from IR sensor to 5V on Arduino</a:t>
            </a:r>
          </a:p>
          <a:p>
            <a:pPr marL="637200" indent="-457200">
              <a:buClr>
                <a:srgbClr val="8ABF5E"/>
              </a:buClr>
              <a:buFont typeface="+mj-lt"/>
              <a:buAutoNum type="arabicPeriod"/>
            </a:pPr>
            <a:r>
              <a:rPr lang="en-US" sz="2000" dirty="0"/>
              <a:t>Connect </a:t>
            </a:r>
            <a:r>
              <a:rPr lang="en-US" sz="2000" dirty="0" err="1"/>
              <a:t>Gnd</a:t>
            </a:r>
            <a:r>
              <a:rPr lang="en-US" sz="2000" dirty="0"/>
              <a:t> from IR sensor to another </a:t>
            </a:r>
            <a:r>
              <a:rPr lang="en-US" sz="2000" dirty="0" err="1"/>
              <a:t>Gnd</a:t>
            </a:r>
            <a:r>
              <a:rPr lang="en-US" sz="2000" dirty="0"/>
              <a:t> from Arduino</a:t>
            </a:r>
          </a:p>
          <a:p>
            <a:pPr marL="637200" indent="-457200">
              <a:buClr>
                <a:srgbClr val="8ABF5E"/>
              </a:buClr>
              <a:buFont typeface="+mj-lt"/>
              <a:buAutoNum type="arabicPeriod"/>
            </a:pPr>
            <a:r>
              <a:rPr lang="en-US" sz="2000" dirty="0"/>
              <a:t>Connect OUT2 from IR sensor to any free Arduino pin</a:t>
            </a:r>
          </a:p>
          <a:p>
            <a:pPr marL="637200" indent="-457200">
              <a:buClr>
                <a:srgbClr val="8ABF5E"/>
              </a:buClr>
              <a:buFont typeface="+mj-lt"/>
              <a:buAutoNum type="arabicPeriod"/>
            </a:pPr>
            <a:r>
              <a:rPr lang="en-US" sz="2000" dirty="0"/>
              <a:t>Connect OUT4 from IR sensor to any free Arduino pin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43018A-3F08-2D4C-A32D-9AD15A1ED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7589" y="5899355"/>
            <a:ext cx="1674411" cy="958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A7FD5B-6645-574E-8288-E249CE10D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4419"/>
            <a:ext cx="10515600" cy="1093581"/>
          </a:xfrm>
        </p:spPr>
        <p:txBody>
          <a:bodyPr/>
          <a:lstStyle/>
          <a:p>
            <a:r>
              <a:rPr lang="en-US" dirty="0">
                <a:solidFill>
                  <a:srgbClr val="F74BD6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Wiring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1D638E-01D3-4859-9F19-D21E32B00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759" y="545691"/>
            <a:ext cx="6165982" cy="5218728"/>
          </a:xfrm>
          <a:prstGeom prst="rect">
            <a:avLst/>
          </a:prstGeom>
          <a:ln w="57150">
            <a:solidFill>
              <a:srgbClr val="458094"/>
            </a:solidFill>
          </a:ln>
        </p:spPr>
      </p:pic>
    </p:spTree>
    <p:extLst>
      <p:ext uri="{BB962C8B-B14F-4D97-AF65-F5344CB8AC3E}">
        <p14:creationId xmlns:p14="http://schemas.microsoft.com/office/powerpoint/2010/main" val="2881469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2F5CC60-AFA2-7B48-A6E8-A4533EF6ECE1}"/>
              </a:ext>
            </a:extLst>
          </p:cNvPr>
          <p:cNvSpPr/>
          <p:nvPr/>
        </p:nvSpPr>
        <p:spPr>
          <a:xfrm>
            <a:off x="6297561" y="648930"/>
            <a:ext cx="5123835" cy="5115489"/>
          </a:xfrm>
          <a:prstGeom prst="roundRect">
            <a:avLst>
              <a:gd name="adj" fmla="val 3168"/>
            </a:avLst>
          </a:prstGeom>
          <a:noFill/>
          <a:ln w="76200">
            <a:solidFill>
              <a:srgbClr val="325D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t">
            <a:normAutofit/>
          </a:bodyPr>
          <a:lstStyle/>
          <a:p>
            <a:pPr marL="180000">
              <a:buClr>
                <a:srgbClr val="EF4D47"/>
              </a:buClr>
            </a:pPr>
            <a:r>
              <a:rPr lang="en-US" sz="3600" dirty="0">
                <a:solidFill>
                  <a:srgbClr val="F74BD6"/>
                </a:solidFill>
                <a:latin typeface="Gill Sans MT" panose="020B0502020104020203" pitchFamily="34" charset="77"/>
              </a:rPr>
              <a:t>Task 2</a:t>
            </a:r>
          </a:p>
          <a:p>
            <a:pPr marL="180000">
              <a:buClr>
                <a:srgbClr val="EF4D47"/>
              </a:buClr>
            </a:pPr>
            <a:endParaRPr lang="en-US" sz="3600" dirty="0">
              <a:latin typeface="Gill Sans MT" panose="020B0502020104020203" pitchFamily="34" charset="77"/>
            </a:endParaRPr>
          </a:p>
          <a:p>
            <a:pPr marL="180000">
              <a:buClr>
                <a:srgbClr val="EF4D47"/>
              </a:buClr>
            </a:pPr>
            <a:r>
              <a:rPr lang="en-US" sz="2000" dirty="0">
                <a:latin typeface="Gill Sans MT" panose="020B0502020104020203" pitchFamily="34" charset="77"/>
              </a:rPr>
              <a:t>Record down all used Arduino pin numbers and their connections.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43018A-3F08-2D4C-A32D-9AD15A1E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589" y="5899355"/>
            <a:ext cx="1674411" cy="958645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8FDDD3F-D93D-F347-95A0-614FE318A4B9}"/>
              </a:ext>
            </a:extLst>
          </p:cNvPr>
          <p:cNvSpPr/>
          <p:nvPr/>
        </p:nvSpPr>
        <p:spPr>
          <a:xfrm>
            <a:off x="770605" y="648930"/>
            <a:ext cx="5123835" cy="5115489"/>
          </a:xfrm>
          <a:prstGeom prst="roundRect">
            <a:avLst>
              <a:gd name="adj" fmla="val 3168"/>
            </a:avLst>
          </a:prstGeom>
          <a:noFill/>
          <a:ln w="76200">
            <a:solidFill>
              <a:srgbClr val="325D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t">
            <a:normAutofit/>
          </a:bodyPr>
          <a:lstStyle/>
          <a:p>
            <a:pPr marL="180000">
              <a:buClr>
                <a:srgbClr val="33A5DB"/>
              </a:buClr>
            </a:pPr>
            <a:r>
              <a:rPr lang="en-US" sz="3600" dirty="0">
                <a:solidFill>
                  <a:srgbClr val="F74BD6"/>
                </a:solidFill>
                <a:latin typeface="Gill Sans MT" panose="020B0502020104020203" pitchFamily="34" charset="77"/>
              </a:rPr>
              <a:t>Task 1</a:t>
            </a:r>
          </a:p>
          <a:p>
            <a:pPr marL="180000">
              <a:buClr>
                <a:srgbClr val="33A5DB"/>
              </a:buClr>
            </a:pPr>
            <a:endParaRPr lang="en-US" sz="3600" dirty="0">
              <a:latin typeface="Gill Sans MT" panose="020B0502020104020203" pitchFamily="34" charset="77"/>
            </a:endParaRPr>
          </a:p>
          <a:p>
            <a:pPr marL="180000">
              <a:buClr>
                <a:srgbClr val="33A5DB"/>
              </a:buClr>
            </a:pPr>
            <a:r>
              <a:rPr lang="en-US" sz="2000" dirty="0">
                <a:latin typeface="Gill Sans MT" panose="020B0502020104020203" pitchFamily="34" charset="77"/>
              </a:rPr>
              <a:t>Make each motor turn in a specific direction for 1s.  </a:t>
            </a:r>
          </a:p>
          <a:p>
            <a:pPr marL="180000">
              <a:buClr>
                <a:srgbClr val="33A5DB"/>
              </a:buClr>
            </a:pPr>
            <a:r>
              <a:rPr lang="en-US" sz="2000" dirty="0">
                <a:latin typeface="Gill Sans MT" panose="020B0502020104020203" pitchFamily="34" charset="77"/>
              </a:rPr>
              <a:t>This code will be used as a trial for your wiring.</a:t>
            </a:r>
          </a:p>
          <a:p>
            <a:pPr marL="180000">
              <a:buClr>
                <a:srgbClr val="33A5DB"/>
              </a:buClr>
            </a:pPr>
            <a:r>
              <a:rPr lang="en-US" sz="2000" dirty="0">
                <a:latin typeface="Gill Sans MT" panose="020B0502020104020203" pitchFamily="34" charset="77"/>
              </a:rPr>
              <a:t>HINT: 1s = 1000ms</a:t>
            </a:r>
          </a:p>
          <a:p>
            <a:pPr marL="180000">
              <a:buClr>
                <a:srgbClr val="33A5DB"/>
              </a:buClr>
            </a:pPr>
            <a:endParaRPr lang="en-US" sz="2000" dirty="0">
              <a:latin typeface="Gill Sans MT" panose="020B0502020104020203" pitchFamily="34" charset="77"/>
            </a:endParaRPr>
          </a:p>
          <a:p>
            <a:pPr marL="180000">
              <a:buClr>
                <a:srgbClr val="33A5DB"/>
              </a:buClr>
            </a:pPr>
            <a:r>
              <a:rPr lang="en-US" sz="2000" dirty="0">
                <a:latin typeface="Gill Sans MT" panose="020B0502020104020203" pitchFamily="34" charset="77"/>
              </a:rPr>
              <a:t>-ALTERNATIVE-</a:t>
            </a:r>
          </a:p>
          <a:p>
            <a:pPr marL="180000">
              <a:buClr>
                <a:srgbClr val="33A5DB"/>
              </a:buClr>
            </a:pPr>
            <a:r>
              <a:rPr lang="en-US" sz="2000" dirty="0">
                <a:latin typeface="Gill Sans MT" panose="020B0502020104020203" pitchFamily="34" charset="77"/>
              </a:rPr>
              <a:t>Make the robot turn by sending different power to each motor. </a:t>
            </a:r>
          </a:p>
          <a:p>
            <a:pPr marL="180000">
              <a:buClr>
                <a:srgbClr val="33A5DB"/>
              </a:buClr>
            </a:pPr>
            <a:r>
              <a:rPr lang="en-US" sz="2000" dirty="0">
                <a:latin typeface="Gill Sans MT" panose="020B0502020104020203" pitchFamily="34" charset="77"/>
              </a:rPr>
              <a:t>HINT: use </a:t>
            </a:r>
            <a:r>
              <a:rPr lang="en-US" sz="2000" dirty="0" err="1">
                <a:latin typeface="Gill Sans MT" panose="020B0502020104020203" pitchFamily="34" charset="77"/>
              </a:rPr>
              <a:t>analogWrite</a:t>
            </a:r>
            <a:r>
              <a:rPr lang="en-US" sz="2000" dirty="0">
                <a:latin typeface="Gill Sans MT" panose="020B0502020104020203" pitchFamily="34" charset="77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7336789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2F5CC60-AFA2-7B48-A6E8-A4533EF6ECE1}"/>
              </a:ext>
            </a:extLst>
          </p:cNvPr>
          <p:cNvSpPr/>
          <p:nvPr/>
        </p:nvSpPr>
        <p:spPr>
          <a:xfrm>
            <a:off x="6297561" y="648930"/>
            <a:ext cx="5123835" cy="5115489"/>
          </a:xfrm>
          <a:prstGeom prst="roundRect">
            <a:avLst>
              <a:gd name="adj" fmla="val 3168"/>
            </a:avLst>
          </a:prstGeom>
          <a:noFill/>
          <a:ln w="76200">
            <a:solidFill>
              <a:srgbClr val="325D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t">
            <a:normAutofit/>
          </a:bodyPr>
          <a:lstStyle/>
          <a:p>
            <a:pPr marL="180000">
              <a:buClr>
                <a:srgbClr val="EF4D47"/>
              </a:buClr>
            </a:pPr>
            <a:r>
              <a:rPr lang="en-US" sz="3600" dirty="0">
                <a:solidFill>
                  <a:srgbClr val="F74BD6"/>
                </a:solidFill>
                <a:latin typeface="Gill Sans MT" panose="020B0502020104020203" pitchFamily="34" charset="77"/>
              </a:rPr>
              <a:t>Task 2</a:t>
            </a:r>
          </a:p>
          <a:p>
            <a:pPr marL="180000">
              <a:buClr>
                <a:srgbClr val="EF4D47"/>
              </a:buClr>
            </a:pPr>
            <a:endParaRPr lang="en-US" sz="3600" dirty="0">
              <a:latin typeface="Gill Sans MT" panose="020B0502020104020203" pitchFamily="34" charset="77"/>
            </a:endParaRPr>
          </a:p>
          <a:p>
            <a:pPr marL="180000">
              <a:buClr>
                <a:srgbClr val="EF4D47"/>
              </a:buClr>
            </a:pPr>
            <a:r>
              <a:rPr lang="en-US" sz="2000" dirty="0">
                <a:latin typeface="Gill Sans MT" panose="020B0502020104020203" pitchFamily="34" charset="77"/>
              </a:rPr>
              <a:t>Record down all used Arduino pin numbers and their connections.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43018A-3F08-2D4C-A32D-9AD15A1E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589" y="5899355"/>
            <a:ext cx="1674411" cy="958645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8FDDD3F-D93D-F347-95A0-614FE318A4B9}"/>
              </a:ext>
            </a:extLst>
          </p:cNvPr>
          <p:cNvSpPr/>
          <p:nvPr/>
        </p:nvSpPr>
        <p:spPr>
          <a:xfrm>
            <a:off x="770605" y="648930"/>
            <a:ext cx="5123835" cy="5115489"/>
          </a:xfrm>
          <a:prstGeom prst="roundRect">
            <a:avLst>
              <a:gd name="adj" fmla="val 3168"/>
            </a:avLst>
          </a:prstGeom>
          <a:noFill/>
          <a:ln w="76200">
            <a:solidFill>
              <a:srgbClr val="325D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t">
            <a:normAutofit/>
          </a:bodyPr>
          <a:lstStyle/>
          <a:p>
            <a:pPr marL="180000">
              <a:buClr>
                <a:srgbClr val="33A5DB"/>
              </a:buClr>
            </a:pPr>
            <a:r>
              <a:rPr lang="en-US" sz="3600" dirty="0">
                <a:solidFill>
                  <a:srgbClr val="F74BD6"/>
                </a:solidFill>
                <a:latin typeface="Gill Sans MT" panose="020B0502020104020203" pitchFamily="34" charset="77"/>
              </a:rPr>
              <a:t>Task 1</a:t>
            </a:r>
          </a:p>
          <a:p>
            <a:pPr marL="180000">
              <a:buClr>
                <a:srgbClr val="33A5DB"/>
              </a:buClr>
            </a:pPr>
            <a:endParaRPr lang="en-US" sz="3600" dirty="0">
              <a:latin typeface="Gill Sans MT" panose="020B0502020104020203" pitchFamily="34" charset="77"/>
            </a:endParaRPr>
          </a:p>
          <a:p>
            <a:pPr marL="180000">
              <a:buClr>
                <a:srgbClr val="33A5DB"/>
              </a:buClr>
            </a:pPr>
            <a:r>
              <a:rPr lang="en-US" sz="2000" dirty="0">
                <a:latin typeface="Gill Sans MT" panose="020B0502020104020203" pitchFamily="34" charset="77"/>
              </a:rPr>
              <a:t>Make each motor turn in a specific direction for 1s.  </a:t>
            </a:r>
          </a:p>
          <a:p>
            <a:pPr marL="180000">
              <a:buClr>
                <a:srgbClr val="33A5DB"/>
              </a:buClr>
            </a:pPr>
            <a:r>
              <a:rPr lang="en-US" sz="2000" dirty="0">
                <a:latin typeface="Gill Sans MT" panose="020B0502020104020203" pitchFamily="34" charset="77"/>
              </a:rPr>
              <a:t>This code will be used as a trial for your wiring.</a:t>
            </a:r>
          </a:p>
          <a:p>
            <a:pPr marL="180000">
              <a:buClr>
                <a:srgbClr val="33A5DB"/>
              </a:buClr>
            </a:pPr>
            <a:r>
              <a:rPr lang="en-US" sz="2000" dirty="0">
                <a:latin typeface="Gill Sans MT" panose="020B0502020104020203" pitchFamily="34" charset="77"/>
              </a:rPr>
              <a:t>HINT: 1s = 1000ms</a:t>
            </a:r>
          </a:p>
          <a:p>
            <a:pPr marL="180000">
              <a:buClr>
                <a:srgbClr val="33A5DB"/>
              </a:buClr>
            </a:pPr>
            <a:endParaRPr lang="en-US" sz="2000" dirty="0">
              <a:latin typeface="Gill Sans MT" panose="020B0502020104020203" pitchFamily="34" charset="77"/>
            </a:endParaRPr>
          </a:p>
          <a:p>
            <a:pPr marL="180000">
              <a:buClr>
                <a:srgbClr val="33A5DB"/>
              </a:buClr>
            </a:pPr>
            <a:r>
              <a:rPr lang="en-US" sz="2000" dirty="0">
                <a:latin typeface="Gill Sans MT" panose="020B0502020104020203" pitchFamily="34" charset="77"/>
              </a:rPr>
              <a:t>-ALTERNATIVE-</a:t>
            </a:r>
          </a:p>
          <a:p>
            <a:pPr marL="180000">
              <a:buClr>
                <a:srgbClr val="33A5DB"/>
              </a:buClr>
            </a:pPr>
            <a:r>
              <a:rPr lang="en-US" sz="2000" dirty="0">
                <a:latin typeface="Gill Sans MT" panose="020B0502020104020203" pitchFamily="34" charset="77"/>
              </a:rPr>
              <a:t>Make the robot turn by sending different power to each motor. </a:t>
            </a:r>
          </a:p>
          <a:p>
            <a:pPr marL="180000">
              <a:buClr>
                <a:srgbClr val="33A5DB"/>
              </a:buClr>
            </a:pPr>
            <a:r>
              <a:rPr lang="en-US" sz="2000" dirty="0">
                <a:latin typeface="Gill Sans MT" panose="020B0502020104020203" pitchFamily="34" charset="77"/>
              </a:rPr>
              <a:t>HINT: use </a:t>
            </a:r>
            <a:r>
              <a:rPr lang="en-US" sz="2000" dirty="0" err="1">
                <a:latin typeface="Gill Sans MT" panose="020B0502020104020203" pitchFamily="34" charset="77"/>
              </a:rPr>
              <a:t>analogWrite</a:t>
            </a:r>
            <a:r>
              <a:rPr lang="en-US" sz="2000" dirty="0">
                <a:latin typeface="Gill Sans MT" panose="020B0502020104020203" pitchFamily="34" charset="77"/>
              </a:rPr>
              <a:t>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907D38-5219-4362-9117-B1993B07071F}"/>
              </a:ext>
            </a:extLst>
          </p:cNvPr>
          <p:cNvSpPr/>
          <p:nvPr/>
        </p:nvSpPr>
        <p:spPr>
          <a:xfrm>
            <a:off x="918088" y="1522909"/>
            <a:ext cx="4784622" cy="3589865"/>
          </a:xfrm>
          <a:prstGeom prst="rect">
            <a:avLst/>
          </a:prstGeom>
          <a:solidFill>
            <a:srgbClr val="231F2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latin typeface="Gill Sans MT" panose="020B0502020104020203" pitchFamily="34" charset="0"/>
              </a:rPr>
              <a:t>Found from </a:t>
            </a:r>
            <a:r>
              <a:rPr lang="en-SG" sz="2000" dirty="0" err="1">
                <a:latin typeface="Gill Sans MT" panose="020B0502020104020203" pitchFamily="34" charset="0"/>
              </a:rPr>
              <a:t>Github</a:t>
            </a:r>
            <a:r>
              <a:rPr lang="en-SG" sz="2000" dirty="0">
                <a:latin typeface="Gill Sans MT" panose="020B0502020104020203" pitchFamily="34" charset="0"/>
              </a:rPr>
              <a:t> as motor1103ltws.ino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F6CBFF-1BDD-48C3-837B-B754A8498EF3}"/>
              </a:ext>
            </a:extLst>
          </p:cNvPr>
          <p:cNvSpPr/>
          <p:nvPr/>
        </p:nvSpPr>
        <p:spPr>
          <a:xfrm>
            <a:off x="6570172" y="1634067"/>
            <a:ext cx="4784622" cy="3589865"/>
          </a:xfrm>
          <a:prstGeom prst="rect">
            <a:avLst/>
          </a:prstGeom>
          <a:solidFill>
            <a:srgbClr val="231F2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latin typeface="Gill Sans MT" panose="020B0502020104020203" pitchFamily="34" charset="0"/>
              </a:rPr>
              <a:t>Sample:</a:t>
            </a:r>
          </a:p>
          <a:p>
            <a:pPr algn="ctr"/>
            <a:endParaRPr lang="en-SG" sz="2000" dirty="0">
              <a:latin typeface="Gill Sans MT" panose="020B0502020104020203" pitchFamily="34" charset="0"/>
            </a:endParaRPr>
          </a:p>
          <a:p>
            <a:pPr algn="ctr"/>
            <a:r>
              <a:rPr lang="en-SG" sz="2000" dirty="0">
                <a:latin typeface="Gill Sans MT" panose="020B0502020104020203" pitchFamily="34" charset="0"/>
              </a:rPr>
              <a:t>Motor 1 IN1: 5</a:t>
            </a:r>
          </a:p>
          <a:p>
            <a:pPr algn="ctr"/>
            <a:r>
              <a:rPr lang="en-SG" sz="2000" dirty="0">
                <a:latin typeface="Gill Sans MT" panose="020B0502020104020203" pitchFamily="34" charset="0"/>
              </a:rPr>
              <a:t>Motor 1 IN2: 6</a:t>
            </a:r>
          </a:p>
          <a:p>
            <a:pPr algn="ctr"/>
            <a:r>
              <a:rPr lang="en-SG" sz="2000" dirty="0">
                <a:latin typeface="Gill Sans MT" panose="020B0502020104020203" pitchFamily="34" charset="0"/>
              </a:rPr>
              <a:t>Motor 2 IN3: 9</a:t>
            </a:r>
          </a:p>
          <a:p>
            <a:pPr algn="ctr"/>
            <a:r>
              <a:rPr lang="en-SG" sz="2000" dirty="0">
                <a:latin typeface="Gill Sans MT" panose="020B0502020104020203" pitchFamily="34" charset="0"/>
              </a:rPr>
              <a:t>Motor 2 IN4: 10</a:t>
            </a:r>
          </a:p>
          <a:p>
            <a:pPr algn="ctr"/>
            <a:r>
              <a:rPr lang="en-SG" sz="2000" dirty="0">
                <a:latin typeface="Gill Sans MT" panose="020B0502020104020203" pitchFamily="34" charset="0"/>
              </a:rPr>
              <a:t>IR OUT2: 2</a:t>
            </a:r>
          </a:p>
          <a:p>
            <a:pPr algn="ctr"/>
            <a:r>
              <a:rPr lang="en-SG" sz="2000" dirty="0">
                <a:latin typeface="Gill Sans MT" panose="020B0502020104020203" pitchFamily="34" charset="0"/>
              </a:rPr>
              <a:t>IR OUT3: 3</a:t>
            </a:r>
          </a:p>
        </p:txBody>
      </p:sp>
    </p:spTree>
    <p:extLst>
      <p:ext uri="{BB962C8B-B14F-4D97-AF65-F5344CB8AC3E}">
        <p14:creationId xmlns:p14="http://schemas.microsoft.com/office/powerpoint/2010/main" val="9995630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43018A-3F08-2D4C-A32D-9AD15A1E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589" y="5899355"/>
            <a:ext cx="1674411" cy="958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A7FD5B-6645-574E-8288-E249CE10D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33A5DB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Write out the pseudocode for a line tracer!</a:t>
            </a:r>
            <a:endParaRPr lang="en-US" sz="3200" dirty="0">
              <a:solidFill>
                <a:srgbClr val="F74BD6"/>
              </a:solidFill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5F889-0B2E-4602-AA6D-C247305BF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this on paper first – write out the logic, determine where the electronics are connected, and do some tests to find certain threshold values.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652550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7458DE-DF30-481D-AC7E-F9FAEF9CC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194" y="2002631"/>
            <a:ext cx="10515600" cy="2852737"/>
          </a:xfrm>
        </p:spPr>
        <p:txBody>
          <a:bodyPr anchor="ctr"/>
          <a:lstStyle/>
          <a:p>
            <a:pPr algn="ctr"/>
            <a:r>
              <a:rPr lang="en-US" dirty="0"/>
              <a:t>&lt;/</a:t>
            </a:r>
            <a:r>
              <a:rPr lang="en-US" dirty="0" err="1"/>
              <a:t>br</a:t>
            </a:r>
            <a:r>
              <a:rPr lang="en-US" dirty="0"/>
              <a:t>&gt;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5FE2D-9661-4B09-AB9F-9320D2CE7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589" y="5899355"/>
            <a:ext cx="1674411" cy="95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3832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2F5CC60-AFA2-7B48-A6E8-A4533EF6ECE1}"/>
              </a:ext>
            </a:extLst>
          </p:cNvPr>
          <p:cNvSpPr/>
          <p:nvPr/>
        </p:nvSpPr>
        <p:spPr>
          <a:xfrm>
            <a:off x="603121" y="2349000"/>
            <a:ext cx="2880000" cy="2160000"/>
          </a:xfrm>
          <a:prstGeom prst="roundRect">
            <a:avLst>
              <a:gd name="adj" fmla="val 3168"/>
            </a:avLst>
          </a:prstGeom>
          <a:noFill/>
          <a:ln w="76200">
            <a:solidFill>
              <a:srgbClr val="325D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rmAutofit/>
          </a:bodyPr>
          <a:lstStyle/>
          <a:p>
            <a:pPr marL="540000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</a:rPr>
              <a:t>Decide variables</a:t>
            </a:r>
          </a:p>
          <a:p>
            <a:pPr marL="540000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</a:rPr>
              <a:t>Choose electronics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43018A-3F08-2D4C-A32D-9AD15A1E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589" y="5899355"/>
            <a:ext cx="1674411" cy="958645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3FB9B1-8B01-2A4B-AB89-BA40720FE9DC}"/>
              </a:ext>
            </a:extLst>
          </p:cNvPr>
          <p:cNvSpPr/>
          <p:nvPr/>
        </p:nvSpPr>
        <p:spPr>
          <a:xfrm>
            <a:off x="4656000" y="2349459"/>
            <a:ext cx="2880000" cy="2160000"/>
          </a:xfrm>
          <a:prstGeom prst="roundRect">
            <a:avLst>
              <a:gd name="adj" fmla="val 3168"/>
            </a:avLst>
          </a:prstGeom>
          <a:noFill/>
          <a:ln w="76200">
            <a:solidFill>
              <a:srgbClr val="4580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rmAutofit/>
          </a:bodyPr>
          <a:lstStyle/>
          <a:p>
            <a:pPr marL="540000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</a:rPr>
              <a:t>First draft of code (well commented!)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FF781AB-E5D0-1740-AAC5-57E53D29AA9F}"/>
              </a:ext>
            </a:extLst>
          </p:cNvPr>
          <p:cNvSpPr/>
          <p:nvPr/>
        </p:nvSpPr>
        <p:spPr>
          <a:xfrm>
            <a:off x="8708879" y="2349000"/>
            <a:ext cx="2880000" cy="2160000"/>
          </a:xfrm>
          <a:prstGeom prst="roundRect">
            <a:avLst>
              <a:gd name="adj" fmla="val 3168"/>
            </a:avLst>
          </a:prstGeom>
          <a:noFill/>
          <a:ln w="76200">
            <a:solidFill>
              <a:srgbClr val="5BA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rmAutofit/>
          </a:bodyPr>
          <a:lstStyle/>
          <a:p>
            <a:pPr marL="540000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</a:rPr>
              <a:t>Trial and error</a:t>
            </a: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0E0648D6-BC06-1D4B-A989-D7B277F261C5}"/>
              </a:ext>
            </a:extLst>
          </p:cNvPr>
          <p:cNvSpPr/>
          <p:nvPr/>
        </p:nvSpPr>
        <p:spPr>
          <a:xfrm rot="5400000">
            <a:off x="3663979" y="3207774"/>
            <a:ext cx="811161" cy="442452"/>
          </a:xfrm>
          <a:prstGeom prst="triangle">
            <a:avLst/>
          </a:prstGeom>
          <a:solidFill>
            <a:srgbClr val="EF4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AAF96E02-7067-2D48-8B0F-E63C013CFFD1}"/>
              </a:ext>
            </a:extLst>
          </p:cNvPr>
          <p:cNvSpPr/>
          <p:nvPr/>
        </p:nvSpPr>
        <p:spPr>
          <a:xfrm rot="5400000">
            <a:off x="7716859" y="3207775"/>
            <a:ext cx="811161" cy="442452"/>
          </a:xfrm>
          <a:prstGeom prst="triangle">
            <a:avLst/>
          </a:prstGeom>
          <a:solidFill>
            <a:srgbClr val="00A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603498E-CD8A-E14F-9A86-6CA1D5E7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8930"/>
            <a:ext cx="10515600" cy="1093581"/>
          </a:xfrm>
        </p:spPr>
        <p:txBody>
          <a:bodyPr/>
          <a:lstStyle/>
          <a:p>
            <a:r>
              <a:rPr lang="en-US" dirty="0">
                <a:solidFill>
                  <a:srgbClr val="F74BD6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Workflow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1A8CB1-4714-49B4-B3B1-D00341290E19}"/>
              </a:ext>
            </a:extLst>
          </p:cNvPr>
          <p:cNvSpPr/>
          <p:nvPr/>
        </p:nvSpPr>
        <p:spPr>
          <a:xfrm>
            <a:off x="7836975" y="-82658"/>
            <a:ext cx="4427349" cy="5873858"/>
          </a:xfrm>
          <a:prstGeom prst="rect">
            <a:avLst/>
          </a:prstGeom>
          <a:solidFill>
            <a:srgbClr val="231F2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F0BA8-A77B-42F7-8BC2-5E9165DC672F}"/>
              </a:ext>
            </a:extLst>
          </p:cNvPr>
          <p:cNvSpPr/>
          <p:nvPr/>
        </p:nvSpPr>
        <p:spPr>
          <a:xfrm>
            <a:off x="-7821" y="1572071"/>
            <a:ext cx="4427349" cy="5873858"/>
          </a:xfrm>
          <a:prstGeom prst="rect">
            <a:avLst/>
          </a:prstGeom>
          <a:solidFill>
            <a:srgbClr val="231F2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103590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2F5CC60-AFA2-7B48-A6E8-A4533EF6ECE1}"/>
              </a:ext>
            </a:extLst>
          </p:cNvPr>
          <p:cNvSpPr/>
          <p:nvPr/>
        </p:nvSpPr>
        <p:spPr>
          <a:xfrm>
            <a:off x="6095999" y="648930"/>
            <a:ext cx="5325397" cy="5115489"/>
          </a:xfrm>
          <a:prstGeom prst="roundRect">
            <a:avLst>
              <a:gd name="adj" fmla="val 3168"/>
            </a:avLst>
          </a:prstGeom>
          <a:noFill/>
          <a:ln w="76200">
            <a:solidFill>
              <a:srgbClr val="325D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rmAutofit/>
          </a:bodyPr>
          <a:lstStyle/>
          <a:p>
            <a:pPr marL="922950" indent="-742950">
              <a:buClr>
                <a:srgbClr val="8ABF5E"/>
              </a:buClr>
              <a:buFont typeface="+mj-lt"/>
              <a:buAutoNum type="arabicPeriod"/>
            </a:pPr>
            <a:r>
              <a:rPr lang="en-US" sz="3200" dirty="0">
                <a:latin typeface="Gill Sans MT" panose="020B0502020104020203" pitchFamily="34" charset="77"/>
              </a:rPr>
              <a:t>Arduino IDE</a:t>
            </a:r>
          </a:p>
          <a:p>
            <a:pPr marL="922950" indent="-742950">
              <a:buClr>
                <a:srgbClr val="8ABF5E"/>
              </a:buClr>
              <a:buFont typeface="+mj-lt"/>
              <a:buAutoNum type="arabicPeriod"/>
            </a:pPr>
            <a:r>
              <a:rPr lang="en-US" sz="3200" dirty="0">
                <a:latin typeface="Gill Sans MT" panose="020B0502020104020203" pitchFamily="34" charset="77"/>
              </a:rPr>
              <a:t>Hardware</a:t>
            </a:r>
          </a:p>
          <a:p>
            <a:pPr marL="922950" indent="-742950">
              <a:buClr>
                <a:srgbClr val="8ABF5E"/>
              </a:buClr>
              <a:buFont typeface="+mj-lt"/>
              <a:buAutoNum type="arabicPeriod"/>
            </a:pPr>
            <a:r>
              <a:rPr lang="en-US" sz="3200" dirty="0">
                <a:latin typeface="Gill Sans MT" panose="020B0502020104020203" pitchFamily="34" charset="77"/>
              </a:rPr>
              <a:t>Line Tracing Logic</a:t>
            </a:r>
          </a:p>
          <a:p>
            <a:pPr marL="922950" indent="-742950">
              <a:buClr>
                <a:srgbClr val="8ABF5E"/>
              </a:buClr>
              <a:buFont typeface="+mj-lt"/>
              <a:buAutoNum type="arabicPeriod"/>
            </a:pPr>
            <a:r>
              <a:rPr lang="en-US" sz="3200" dirty="0">
                <a:latin typeface="Gill Sans MT" panose="020B0502020104020203" pitchFamily="34" charset="77"/>
              </a:rPr>
              <a:t>PID Theory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43018A-3F08-2D4C-A32D-9AD15A1E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589" y="5899355"/>
            <a:ext cx="1674411" cy="958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A7FD5B-6645-574E-8288-E249CE10D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2209"/>
            <a:ext cx="4839929" cy="1093581"/>
          </a:xfrm>
        </p:spPr>
        <p:txBody>
          <a:bodyPr/>
          <a:lstStyle/>
          <a:p>
            <a:r>
              <a:rPr lang="en-US" dirty="0">
                <a:solidFill>
                  <a:srgbClr val="F9BA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Progress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90BA7C-E8B2-4398-B6F4-1EB247E54282}"/>
              </a:ext>
            </a:extLst>
          </p:cNvPr>
          <p:cNvSpPr/>
          <p:nvPr/>
        </p:nvSpPr>
        <p:spPr>
          <a:xfrm>
            <a:off x="6170023" y="3796937"/>
            <a:ext cx="4879456" cy="1328056"/>
          </a:xfrm>
          <a:prstGeom prst="rect">
            <a:avLst/>
          </a:prstGeom>
          <a:solidFill>
            <a:srgbClr val="231F2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F5BE06-4AFE-401F-9DC9-2D504C278F07}"/>
              </a:ext>
            </a:extLst>
          </p:cNvPr>
          <p:cNvSpPr/>
          <p:nvPr/>
        </p:nvSpPr>
        <p:spPr>
          <a:xfrm>
            <a:off x="6200503" y="1445622"/>
            <a:ext cx="4879456" cy="1737361"/>
          </a:xfrm>
          <a:prstGeom prst="rect">
            <a:avLst/>
          </a:prstGeom>
          <a:solidFill>
            <a:srgbClr val="231F2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85352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2F5CC60-AFA2-7B48-A6E8-A4533EF6ECE1}"/>
              </a:ext>
            </a:extLst>
          </p:cNvPr>
          <p:cNvSpPr/>
          <p:nvPr/>
        </p:nvSpPr>
        <p:spPr>
          <a:xfrm>
            <a:off x="6095999" y="648930"/>
            <a:ext cx="5325397" cy="5115489"/>
          </a:xfrm>
          <a:prstGeom prst="roundRect">
            <a:avLst>
              <a:gd name="adj" fmla="val 3168"/>
            </a:avLst>
          </a:prstGeom>
          <a:noFill/>
          <a:ln w="76200">
            <a:solidFill>
              <a:srgbClr val="325D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rmAutofit/>
          </a:bodyPr>
          <a:lstStyle/>
          <a:p>
            <a:pPr marL="540000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Arduino IDE</a:t>
            </a:r>
          </a:p>
          <a:p>
            <a:pPr marL="180000">
              <a:buClr>
                <a:srgbClr val="8ABF5E"/>
              </a:buClr>
            </a:pPr>
            <a:r>
              <a:rPr lang="en-US" sz="2000" dirty="0">
                <a:latin typeface="Gill Sans MT" panose="020B0502020104020203" pitchFamily="34" charset="77"/>
                <a:hlinkClick r:id="rId2"/>
              </a:rPr>
              <a:t>https://www.Arduino.cc/en/software</a:t>
            </a:r>
            <a:r>
              <a:rPr lang="en-US" sz="2000" dirty="0">
                <a:latin typeface="Gill Sans MT" panose="020B0502020104020203" pitchFamily="34" charset="77"/>
              </a:rPr>
              <a:t> </a:t>
            </a:r>
          </a:p>
          <a:p>
            <a:pPr marL="540000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Adafruit Motor Controller Library</a:t>
            </a:r>
          </a:p>
          <a:p>
            <a:pPr marL="180000">
              <a:buClr>
                <a:srgbClr val="8ABF5E"/>
              </a:buClr>
            </a:pPr>
            <a:r>
              <a:rPr lang="en-US" sz="2000" dirty="0">
                <a:latin typeface="Gill Sans MT" panose="020B0502020104020203" pitchFamily="34" charset="77"/>
                <a:hlinkClick r:id="rId3"/>
              </a:rPr>
              <a:t>https://learn.adafruit.com/adafruit-motor-shield/library-install</a:t>
            </a:r>
            <a:r>
              <a:rPr lang="en-US" sz="2000" dirty="0">
                <a:latin typeface="Gill Sans MT" panose="020B0502020104020203" pitchFamily="34" charset="77"/>
              </a:rPr>
              <a:t> OR</a:t>
            </a:r>
          </a:p>
          <a:p>
            <a:pPr marL="180000">
              <a:buClr>
                <a:srgbClr val="8ABF5E"/>
              </a:buClr>
            </a:pPr>
            <a:r>
              <a:rPr lang="en-US" sz="2000" dirty="0">
                <a:latin typeface="Gill Sans MT" panose="020B0502020104020203" pitchFamily="34" charset="77"/>
              </a:rPr>
              <a:t>Arduino IDE -&gt; tools -&gt; Manage Libraries -&gt; Search for ‘Adafruit motor’ -&gt; Download the first one, version 1.0.1</a:t>
            </a:r>
          </a:p>
          <a:p>
            <a:pPr marL="540000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Check if your computer can identify the Arduino board. Else, ask a facilitator to troubleshoot.</a:t>
            </a:r>
          </a:p>
          <a:p>
            <a:pPr marL="540000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Download source code from </a:t>
            </a:r>
            <a:r>
              <a:rPr lang="en-US" sz="2000" dirty="0" err="1">
                <a:latin typeface="Gill Sans MT" panose="020B0502020104020203" pitchFamily="34" charset="77"/>
              </a:rPr>
              <a:t>Github</a:t>
            </a:r>
            <a:endParaRPr lang="en-US" sz="2000" dirty="0">
              <a:latin typeface="Gill Sans MT" panose="020B0502020104020203" pitchFamily="34" charset="77"/>
            </a:endParaRPr>
          </a:p>
          <a:p>
            <a:pPr marL="180000">
              <a:buClr>
                <a:srgbClr val="8ABF5E"/>
              </a:buClr>
            </a:pPr>
            <a:r>
              <a:rPr lang="en-US" sz="2000" dirty="0">
                <a:latin typeface="Gill Sans MT" panose="020B0502020104020203" pitchFamily="34" charset="77"/>
                <a:hlinkClick r:id="rId4"/>
              </a:rPr>
              <a:t>https://github.com/hithfaernith/soarltws.git</a:t>
            </a:r>
            <a:r>
              <a:rPr lang="en-US" sz="2000" dirty="0">
                <a:latin typeface="Gill Sans MT" panose="020B0502020104020203" pitchFamily="34" charset="77"/>
              </a:rPr>
              <a:t> </a:t>
            </a:r>
          </a:p>
          <a:p>
            <a:pPr marL="180000">
              <a:buClr>
                <a:srgbClr val="8ABF5E"/>
              </a:buClr>
            </a:pPr>
            <a:r>
              <a:rPr lang="en-US" sz="2000" dirty="0">
                <a:latin typeface="Gill Sans MT" panose="020B0502020104020203" pitchFamily="34" charset="77"/>
              </a:rPr>
              <a:t>(</a:t>
            </a:r>
            <a:r>
              <a:rPr lang="en-US" sz="2000" dirty="0" err="1">
                <a:latin typeface="Gill Sans MT" panose="020B0502020104020203" pitchFamily="34" charset="77"/>
              </a:rPr>
              <a:t>Soarry</a:t>
            </a:r>
            <a:r>
              <a:rPr lang="en-US" sz="2000" dirty="0">
                <a:latin typeface="Gill Sans MT" panose="020B0502020104020203" pitchFamily="34" charset="77"/>
              </a:rPr>
              <a:t>, no </a:t>
            </a:r>
            <a:r>
              <a:rPr lang="en-US" sz="2000" dirty="0" err="1">
                <a:latin typeface="Gill Sans MT" panose="020B0502020104020203" pitchFamily="34" charset="77"/>
              </a:rPr>
              <a:t>ssh</a:t>
            </a:r>
            <a:r>
              <a:rPr lang="en-US" sz="2000" dirty="0">
                <a:latin typeface="Gill Sans MT" panose="020B0502020104020203" pitchFamily="34" charset="77"/>
              </a:rPr>
              <a:t>!)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43018A-3F08-2D4C-A32D-9AD15A1EDA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7589" y="5899355"/>
            <a:ext cx="1674411" cy="958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A7FD5B-6645-574E-8288-E249CE10D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2209"/>
            <a:ext cx="4839929" cy="1093581"/>
          </a:xfrm>
        </p:spPr>
        <p:txBody>
          <a:bodyPr/>
          <a:lstStyle/>
          <a:p>
            <a:r>
              <a:rPr lang="en-US" dirty="0">
                <a:solidFill>
                  <a:srgbClr val="F9BA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Prerequisites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FFE53B-60E4-DD42-92CB-84CE6451B884}"/>
              </a:ext>
            </a:extLst>
          </p:cNvPr>
          <p:cNvSpPr txBox="1"/>
          <p:nvPr/>
        </p:nvSpPr>
        <p:spPr>
          <a:xfrm>
            <a:off x="901148" y="3791124"/>
            <a:ext cx="4776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  <a:ea typeface="Menlo" panose="020B0609030804020204" pitchFamily="49" charset="0"/>
                <a:cs typeface="Menlo" panose="020B0609030804020204" pitchFamily="49" charset="0"/>
              </a:rPr>
              <a:t>Some computers might require other drivers to sense the Arduino.</a:t>
            </a:r>
          </a:p>
        </p:txBody>
      </p:sp>
    </p:spTree>
    <p:extLst>
      <p:ext uri="{BB962C8B-B14F-4D97-AF65-F5344CB8AC3E}">
        <p14:creationId xmlns:p14="http://schemas.microsoft.com/office/powerpoint/2010/main" val="18178607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43018A-3F08-2D4C-A32D-9AD15A1ED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7589" y="5899355"/>
            <a:ext cx="1674411" cy="958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A7FD5B-6645-574E-8288-E249CE10D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4419"/>
            <a:ext cx="10515600" cy="109358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33A5DB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Logic (1)</a:t>
            </a:r>
            <a:endParaRPr lang="en-US" sz="3200" dirty="0">
              <a:solidFill>
                <a:srgbClr val="F74BD6"/>
              </a:solidFill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625E91-DC41-4CD8-BCD0-59ECFB7CDD54}"/>
              </a:ext>
            </a:extLst>
          </p:cNvPr>
          <p:cNvGrpSpPr/>
          <p:nvPr/>
        </p:nvGrpSpPr>
        <p:grpSpPr>
          <a:xfrm>
            <a:off x="619125" y="365776"/>
            <a:ext cx="11190519" cy="3875570"/>
            <a:chOff x="619125" y="365775"/>
            <a:chExt cx="11190519" cy="546611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F642FE-AD58-4BB5-8EDA-45D6EF52778C}"/>
                </a:ext>
              </a:extLst>
            </p:cNvPr>
            <p:cNvSpPr/>
            <p:nvPr/>
          </p:nvSpPr>
          <p:spPr>
            <a:xfrm>
              <a:off x="619126" y="728550"/>
              <a:ext cx="10953749" cy="491941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4B26C15-8B7A-4CD7-B6F2-D629CF8F5301}"/>
                </a:ext>
              </a:extLst>
            </p:cNvPr>
            <p:cNvSpPr/>
            <p:nvPr/>
          </p:nvSpPr>
          <p:spPr>
            <a:xfrm>
              <a:off x="619125" y="2759529"/>
              <a:ext cx="10953749" cy="85339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8DE0141-9524-4AA9-A0A8-F9862E81969F}"/>
                </a:ext>
              </a:extLst>
            </p:cNvPr>
            <p:cNvSpPr/>
            <p:nvPr/>
          </p:nvSpPr>
          <p:spPr>
            <a:xfrm rot="5400000">
              <a:off x="4848003" y="-1129754"/>
              <a:ext cx="5466111" cy="8457170"/>
            </a:xfrm>
            <a:prstGeom prst="rect">
              <a:avLst/>
            </a:prstGeom>
            <a:solidFill>
              <a:srgbClr val="231F20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D2D4F3C-9122-42B7-A8CC-4EF74301FE6C}"/>
                </a:ext>
              </a:extLst>
            </p:cNvPr>
            <p:cNvSpPr/>
            <p:nvPr/>
          </p:nvSpPr>
          <p:spPr>
            <a:xfrm>
              <a:off x="1385724" y="1388155"/>
              <a:ext cx="600075" cy="36004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12" name="Circle: Hollow 11">
              <a:extLst>
                <a:ext uri="{FF2B5EF4-FFF2-40B4-BE49-F238E27FC236}">
                  <a16:creationId xmlns:a16="http://schemas.microsoft.com/office/drawing/2014/main" id="{3E8B06AF-E707-45D4-B383-D1F9D93D821E}"/>
                </a:ext>
              </a:extLst>
            </p:cNvPr>
            <p:cNvSpPr/>
            <p:nvPr/>
          </p:nvSpPr>
          <p:spPr>
            <a:xfrm>
              <a:off x="1485736" y="1873817"/>
              <a:ext cx="400050" cy="400050"/>
            </a:xfrm>
            <a:prstGeom prst="donut">
              <a:avLst/>
            </a:prstGeom>
            <a:solidFill>
              <a:schemeClr val="tx1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tx1"/>
                </a:solidFill>
              </a:endParaRPr>
            </a:p>
          </p:txBody>
        </p:sp>
        <p:sp>
          <p:nvSpPr>
            <p:cNvPr id="13" name="Circle: Hollow 12">
              <a:extLst>
                <a:ext uri="{FF2B5EF4-FFF2-40B4-BE49-F238E27FC236}">
                  <a16:creationId xmlns:a16="http://schemas.microsoft.com/office/drawing/2014/main" id="{30679079-9635-48E1-815C-76A8096C9B31}"/>
                </a:ext>
              </a:extLst>
            </p:cNvPr>
            <p:cNvSpPr/>
            <p:nvPr/>
          </p:nvSpPr>
          <p:spPr>
            <a:xfrm>
              <a:off x="1485736" y="4230394"/>
              <a:ext cx="400050" cy="400050"/>
            </a:xfrm>
            <a:prstGeom prst="donut">
              <a:avLst/>
            </a:prstGeom>
            <a:solidFill>
              <a:schemeClr val="tx1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</p:grpSp>
      <p:sp>
        <p:nvSpPr>
          <p:cNvPr id="15" name="Rounded Rectangle 4">
            <a:extLst>
              <a:ext uri="{FF2B5EF4-FFF2-40B4-BE49-F238E27FC236}">
                <a16:creationId xmlns:a16="http://schemas.microsoft.com/office/drawing/2014/main" id="{F4DDC5B5-2EDD-4D8A-83BE-65CAF3E3E3AC}"/>
              </a:ext>
            </a:extLst>
          </p:cNvPr>
          <p:cNvSpPr/>
          <p:nvPr/>
        </p:nvSpPr>
        <p:spPr>
          <a:xfrm>
            <a:off x="770603" y="4405745"/>
            <a:ext cx="10650794" cy="1358674"/>
          </a:xfrm>
          <a:prstGeom prst="roundRect">
            <a:avLst>
              <a:gd name="adj" fmla="val 3168"/>
            </a:avLst>
          </a:prstGeom>
          <a:noFill/>
          <a:ln w="76200">
            <a:solidFill>
              <a:srgbClr val="325D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algn="ctr">
              <a:buClr>
                <a:srgbClr val="8ABF5E"/>
              </a:buClr>
            </a:pPr>
            <a:r>
              <a:rPr lang="en-US" sz="2800" dirty="0"/>
              <a:t>Both IR sensors sense white -&gt; continue straight</a:t>
            </a:r>
          </a:p>
        </p:txBody>
      </p:sp>
    </p:spTree>
    <p:extLst>
      <p:ext uri="{BB962C8B-B14F-4D97-AF65-F5344CB8AC3E}">
        <p14:creationId xmlns:p14="http://schemas.microsoft.com/office/powerpoint/2010/main" val="21290672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43018A-3F08-2D4C-A32D-9AD15A1ED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7589" y="5899355"/>
            <a:ext cx="1674411" cy="958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A7FD5B-6645-574E-8288-E249CE10D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4419"/>
            <a:ext cx="10515600" cy="109358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33A5DB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Logic (2)</a:t>
            </a:r>
            <a:endParaRPr lang="en-US" sz="3200" dirty="0">
              <a:solidFill>
                <a:srgbClr val="F74BD6"/>
              </a:solidFill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625E91-DC41-4CD8-BCD0-59ECFB7CDD54}"/>
              </a:ext>
            </a:extLst>
          </p:cNvPr>
          <p:cNvGrpSpPr/>
          <p:nvPr/>
        </p:nvGrpSpPr>
        <p:grpSpPr>
          <a:xfrm>
            <a:off x="619125" y="365775"/>
            <a:ext cx="11190520" cy="3875570"/>
            <a:chOff x="619125" y="365774"/>
            <a:chExt cx="11190520" cy="546611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F642FE-AD58-4BB5-8EDA-45D6EF52778C}"/>
                </a:ext>
              </a:extLst>
            </p:cNvPr>
            <p:cNvSpPr/>
            <p:nvPr/>
          </p:nvSpPr>
          <p:spPr>
            <a:xfrm>
              <a:off x="619126" y="728550"/>
              <a:ext cx="10953749" cy="491941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4B26C15-8B7A-4CD7-B6F2-D629CF8F5301}"/>
                </a:ext>
              </a:extLst>
            </p:cNvPr>
            <p:cNvSpPr/>
            <p:nvPr/>
          </p:nvSpPr>
          <p:spPr>
            <a:xfrm>
              <a:off x="619125" y="2759529"/>
              <a:ext cx="10953749" cy="85339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8DE0141-9524-4AA9-A0A8-F9862E81969F}"/>
                </a:ext>
              </a:extLst>
            </p:cNvPr>
            <p:cNvSpPr/>
            <p:nvPr/>
          </p:nvSpPr>
          <p:spPr>
            <a:xfrm rot="5400000">
              <a:off x="6219767" y="242008"/>
              <a:ext cx="5466111" cy="5713644"/>
            </a:xfrm>
            <a:prstGeom prst="rect">
              <a:avLst/>
            </a:prstGeom>
            <a:solidFill>
              <a:srgbClr val="231F20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D2D4F3C-9122-42B7-A8CC-4EF74301FE6C}"/>
                </a:ext>
              </a:extLst>
            </p:cNvPr>
            <p:cNvSpPr/>
            <p:nvPr/>
          </p:nvSpPr>
          <p:spPr>
            <a:xfrm>
              <a:off x="1385724" y="1388155"/>
              <a:ext cx="600075" cy="36004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Circle: Hollow 11">
              <a:extLst>
                <a:ext uri="{FF2B5EF4-FFF2-40B4-BE49-F238E27FC236}">
                  <a16:creationId xmlns:a16="http://schemas.microsoft.com/office/drawing/2014/main" id="{3E8B06AF-E707-45D4-B383-D1F9D93D821E}"/>
                </a:ext>
              </a:extLst>
            </p:cNvPr>
            <p:cNvSpPr/>
            <p:nvPr/>
          </p:nvSpPr>
          <p:spPr>
            <a:xfrm>
              <a:off x="1485736" y="1873817"/>
              <a:ext cx="400050" cy="400050"/>
            </a:xfrm>
            <a:prstGeom prst="donut">
              <a:avLst/>
            </a:prstGeom>
            <a:solidFill>
              <a:schemeClr val="tx1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3" name="Circle: Hollow 12">
              <a:extLst>
                <a:ext uri="{FF2B5EF4-FFF2-40B4-BE49-F238E27FC236}">
                  <a16:creationId xmlns:a16="http://schemas.microsoft.com/office/drawing/2014/main" id="{30679079-9635-48E1-815C-76A8096C9B31}"/>
                </a:ext>
              </a:extLst>
            </p:cNvPr>
            <p:cNvSpPr/>
            <p:nvPr/>
          </p:nvSpPr>
          <p:spPr>
            <a:xfrm>
              <a:off x="1485736" y="4230394"/>
              <a:ext cx="400050" cy="400050"/>
            </a:xfrm>
            <a:prstGeom prst="donut">
              <a:avLst/>
            </a:prstGeom>
            <a:solidFill>
              <a:schemeClr val="tx1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</p:grpSp>
      <p:sp>
        <p:nvSpPr>
          <p:cNvPr id="15" name="Rounded Rectangle 4">
            <a:extLst>
              <a:ext uri="{FF2B5EF4-FFF2-40B4-BE49-F238E27FC236}">
                <a16:creationId xmlns:a16="http://schemas.microsoft.com/office/drawing/2014/main" id="{F4DDC5B5-2EDD-4D8A-83BE-65CAF3E3E3AC}"/>
              </a:ext>
            </a:extLst>
          </p:cNvPr>
          <p:cNvSpPr/>
          <p:nvPr/>
        </p:nvSpPr>
        <p:spPr>
          <a:xfrm>
            <a:off x="770603" y="4405745"/>
            <a:ext cx="10650794" cy="1358674"/>
          </a:xfrm>
          <a:prstGeom prst="roundRect">
            <a:avLst>
              <a:gd name="adj" fmla="val 3168"/>
            </a:avLst>
          </a:prstGeom>
          <a:noFill/>
          <a:ln w="76200">
            <a:solidFill>
              <a:srgbClr val="325D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algn="ctr">
              <a:buClr>
                <a:srgbClr val="8ABF5E"/>
              </a:buClr>
            </a:pPr>
            <a:r>
              <a:rPr lang="en-US" sz="2800" dirty="0"/>
              <a:t>Right sensor senses black -&gt; Turn right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641EFD-46E5-450B-86C0-D1DBC4D775A6}"/>
              </a:ext>
            </a:extLst>
          </p:cNvPr>
          <p:cNvSpPr/>
          <p:nvPr/>
        </p:nvSpPr>
        <p:spPr>
          <a:xfrm rot="5400000">
            <a:off x="-67436" y="947646"/>
            <a:ext cx="3875570" cy="2975987"/>
          </a:xfrm>
          <a:prstGeom prst="rect">
            <a:avLst/>
          </a:prstGeom>
          <a:solidFill>
            <a:srgbClr val="231F2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CB82F2-0DB6-48CC-81D4-C7886A8557A7}"/>
              </a:ext>
            </a:extLst>
          </p:cNvPr>
          <p:cNvGrpSpPr/>
          <p:nvPr/>
        </p:nvGrpSpPr>
        <p:grpSpPr>
          <a:xfrm rot="20112494">
            <a:off x="4323406" y="631167"/>
            <a:ext cx="600075" cy="2552783"/>
            <a:chOff x="4423419" y="1090661"/>
            <a:chExt cx="600075" cy="2552783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B247654-46EE-4AAB-B38A-382CEFBC2829}"/>
                </a:ext>
              </a:extLst>
            </p:cNvPr>
            <p:cNvSpPr/>
            <p:nvPr/>
          </p:nvSpPr>
          <p:spPr>
            <a:xfrm>
              <a:off x="4423419" y="1090661"/>
              <a:ext cx="600075" cy="25527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18" name="Circle: Hollow 17">
              <a:extLst>
                <a:ext uri="{FF2B5EF4-FFF2-40B4-BE49-F238E27FC236}">
                  <a16:creationId xmlns:a16="http://schemas.microsoft.com/office/drawing/2014/main" id="{164AB677-AA9D-4E1C-A785-D5ED7FB61052}"/>
                </a:ext>
              </a:extLst>
            </p:cNvPr>
            <p:cNvSpPr/>
            <p:nvPr/>
          </p:nvSpPr>
          <p:spPr>
            <a:xfrm>
              <a:off x="4523432" y="1435004"/>
              <a:ext cx="400050" cy="283643"/>
            </a:xfrm>
            <a:prstGeom prst="donut">
              <a:avLst/>
            </a:prstGeom>
            <a:solidFill>
              <a:schemeClr val="tx1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tx1"/>
                </a:solidFill>
              </a:endParaRPr>
            </a:p>
          </p:txBody>
        </p:sp>
        <p:sp>
          <p:nvSpPr>
            <p:cNvPr id="19" name="Circle: Hollow 18">
              <a:extLst>
                <a:ext uri="{FF2B5EF4-FFF2-40B4-BE49-F238E27FC236}">
                  <a16:creationId xmlns:a16="http://schemas.microsoft.com/office/drawing/2014/main" id="{D451EFC9-37AA-4E34-BCAE-3E5C2E456B8C}"/>
                </a:ext>
              </a:extLst>
            </p:cNvPr>
            <p:cNvSpPr/>
            <p:nvPr/>
          </p:nvSpPr>
          <p:spPr>
            <a:xfrm>
              <a:off x="4523432" y="3105859"/>
              <a:ext cx="400050" cy="283643"/>
            </a:xfrm>
            <a:prstGeom prst="donut">
              <a:avLst/>
            </a:prstGeom>
            <a:solidFill>
              <a:schemeClr val="tx1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28781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43018A-3F08-2D4C-A32D-9AD15A1ED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7589" y="5899355"/>
            <a:ext cx="1674411" cy="958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A7FD5B-6645-574E-8288-E249CE10D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4419"/>
            <a:ext cx="10515600" cy="109358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33A5DB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Logic (3)</a:t>
            </a:r>
            <a:endParaRPr lang="en-US" sz="3200" dirty="0">
              <a:solidFill>
                <a:srgbClr val="F74BD6"/>
              </a:solidFill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625E91-DC41-4CD8-BCD0-59ECFB7CDD54}"/>
              </a:ext>
            </a:extLst>
          </p:cNvPr>
          <p:cNvGrpSpPr/>
          <p:nvPr/>
        </p:nvGrpSpPr>
        <p:grpSpPr>
          <a:xfrm>
            <a:off x="619125" y="365774"/>
            <a:ext cx="11190520" cy="3875570"/>
            <a:chOff x="619125" y="365773"/>
            <a:chExt cx="11190520" cy="546611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F642FE-AD58-4BB5-8EDA-45D6EF52778C}"/>
                </a:ext>
              </a:extLst>
            </p:cNvPr>
            <p:cNvSpPr/>
            <p:nvPr/>
          </p:nvSpPr>
          <p:spPr>
            <a:xfrm>
              <a:off x="619126" y="728550"/>
              <a:ext cx="10953749" cy="491941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4B26C15-8B7A-4CD7-B6F2-D629CF8F5301}"/>
                </a:ext>
              </a:extLst>
            </p:cNvPr>
            <p:cNvSpPr/>
            <p:nvPr/>
          </p:nvSpPr>
          <p:spPr>
            <a:xfrm>
              <a:off x="619125" y="2759529"/>
              <a:ext cx="10953749" cy="85339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8DE0141-9524-4AA9-A0A8-F9862E81969F}"/>
                </a:ext>
              </a:extLst>
            </p:cNvPr>
            <p:cNvSpPr/>
            <p:nvPr/>
          </p:nvSpPr>
          <p:spPr>
            <a:xfrm rot="5400000">
              <a:off x="7596283" y="1618522"/>
              <a:ext cx="5466111" cy="2960613"/>
            </a:xfrm>
            <a:prstGeom prst="rect">
              <a:avLst/>
            </a:prstGeom>
            <a:solidFill>
              <a:srgbClr val="231F20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D2D4F3C-9122-42B7-A8CC-4EF74301FE6C}"/>
                </a:ext>
              </a:extLst>
            </p:cNvPr>
            <p:cNvSpPr/>
            <p:nvPr/>
          </p:nvSpPr>
          <p:spPr>
            <a:xfrm>
              <a:off x="1385724" y="1388155"/>
              <a:ext cx="600075" cy="36004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Circle: Hollow 11">
              <a:extLst>
                <a:ext uri="{FF2B5EF4-FFF2-40B4-BE49-F238E27FC236}">
                  <a16:creationId xmlns:a16="http://schemas.microsoft.com/office/drawing/2014/main" id="{3E8B06AF-E707-45D4-B383-D1F9D93D821E}"/>
                </a:ext>
              </a:extLst>
            </p:cNvPr>
            <p:cNvSpPr/>
            <p:nvPr/>
          </p:nvSpPr>
          <p:spPr>
            <a:xfrm>
              <a:off x="1485736" y="1873817"/>
              <a:ext cx="400050" cy="400050"/>
            </a:xfrm>
            <a:prstGeom prst="donut">
              <a:avLst/>
            </a:prstGeom>
            <a:solidFill>
              <a:schemeClr val="tx1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3" name="Circle: Hollow 12">
              <a:extLst>
                <a:ext uri="{FF2B5EF4-FFF2-40B4-BE49-F238E27FC236}">
                  <a16:creationId xmlns:a16="http://schemas.microsoft.com/office/drawing/2014/main" id="{30679079-9635-48E1-815C-76A8096C9B31}"/>
                </a:ext>
              </a:extLst>
            </p:cNvPr>
            <p:cNvSpPr/>
            <p:nvPr/>
          </p:nvSpPr>
          <p:spPr>
            <a:xfrm>
              <a:off x="1485736" y="4230394"/>
              <a:ext cx="400050" cy="400050"/>
            </a:xfrm>
            <a:prstGeom prst="donut">
              <a:avLst/>
            </a:prstGeom>
            <a:solidFill>
              <a:schemeClr val="tx1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</p:grpSp>
      <p:sp>
        <p:nvSpPr>
          <p:cNvPr id="15" name="Rounded Rectangle 4">
            <a:extLst>
              <a:ext uri="{FF2B5EF4-FFF2-40B4-BE49-F238E27FC236}">
                <a16:creationId xmlns:a16="http://schemas.microsoft.com/office/drawing/2014/main" id="{F4DDC5B5-2EDD-4D8A-83BE-65CAF3E3E3AC}"/>
              </a:ext>
            </a:extLst>
          </p:cNvPr>
          <p:cNvSpPr/>
          <p:nvPr/>
        </p:nvSpPr>
        <p:spPr>
          <a:xfrm>
            <a:off x="770603" y="4405745"/>
            <a:ext cx="10650794" cy="1358674"/>
          </a:xfrm>
          <a:prstGeom prst="roundRect">
            <a:avLst>
              <a:gd name="adj" fmla="val 3168"/>
            </a:avLst>
          </a:prstGeom>
          <a:noFill/>
          <a:ln w="76200">
            <a:solidFill>
              <a:srgbClr val="325D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algn="ctr">
              <a:buClr>
                <a:srgbClr val="8ABF5E"/>
              </a:buClr>
            </a:pPr>
            <a:r>
              <a:rPr lang="en-US" sz="2800" dirty="0"/>
              <a:t>Left sensor senses black -&gt; Turn left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CB82F2-0DB6-48CC-81D4-C7886A8557A7}"/>
              </a:ext>
            </a:extLst>
          </p:cNvPr>
          <p:cNvGrpSpPr/>
          <p:nvPr/>
        </p:nvGrpSpPr>
        <p:grpSpPr>
          <a:xfrm rot="20112494">
            <a:off x="4323406" y="631167"/>
            <a:ext cx="600075" cy="2552783"/>
            <a:chOff x="4423419" y="1090661"/>
            <a:chExt cx="600075" cy="2552783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B247654-46EE-4AAB-B38A-382CEFBC2829}"/>
                </a:ext>
              </a:extLst>
            </p:cNvPr>
            <p:cNvSpPr/>
            <p:nvPr/>
          </p:nvSpPr>
          <p:spPr>
            <a:xfrm>
              <a:off x="4423419" y="1090661"/>
              <a:ext cx="600075" cy="25527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18" name="Circle: Hollow 17">
              <a:extLst>
                <a:ext uri="{FF2B5EF4-FFF2-40B4-BE49-F238E27FC236}">
                  <a16:creationId xmlns:a16="http://schemas.microsoft.com/office/drawing/2014/main" id="{164AB677-AA9D-4E1C-A785-D5ED7FB61052}"/>
                </a:ext>
              </a:extLst>
            </p:cNvPr>
            <p:cNvSpPr/>
            <p:nvPr/>
          </p:nvSpPr>
          <p:spPr>
            <a:xfrm>
              <a:off x="4523432" y="1435004"/>
              <a:ext cx="400050" cy="283643"/>
            </a:xfrm>
            <a:prstGeom prst="donut">
              <a:avLst/>
            </a:prstGeom>
            <a:solidFill>
              <a:schemeClr val="tx1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tx1"/>
                </a:solidFill>
              </a:endParaRPr>
            </a:p>
          </p:txBody>
        </p:sp>
        <p:sp>
          <p:nvSpPr>
            <p:cNvPr id="19" name="Circle: Hollow 18">
              <a:extLst>
                <a:ext uri="{FF2B5EF4-FFF2-40B4-BE49-F238E27FC236}">
                  <a16:creationId xmlns:a16="http://schemas.microsoft.com/office/drawing/2014/main" id="{D451EFC9-37AA-4E34-BCAE-3E5C2E456B8C}"/>
                </a:ext>
              </a:extLst>
            </p:cNvPr>
            <p:cNvSpPr/>
            <p:nvPr/>
          </p:nvSpPr>
          <p:spPr>
            <a:xfrm>
              <a:off x="4523432" y="3105859"/>
              <a:ext cx="400050" cy="283643"/>
            </a:xfrm>
            <a:prstGeom prst="donut">
              <a:avLst/>
            </a:prstGeom>
            <a:solidFill>
              <a:schemeClr val="tx1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A739AA0-B9A2-4818-869A-207ABBD84DAF}"/>
              </a:ext>
            </a:extLst>
          </p:cNvPr>
          <p:cNvSpPr/>
          <p:nvPr/>
        </p:nvSpPr>
        <p:spPr>
          <a:xfrm rot="1442531">
            <a:off x="6961051" y="1446510"/>
            <a:ext cx="600075" cy="25527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75EF86C7-698A-4DFA-833E-2996937338C5}"/>
              </a:ext>
            </a:extLst>
          </p:cNvPr>
          <p:cNvSpPr/>
          <p:nvPr/>
        </p:nvSpPr>
        <p:spPr>
          <a:xfrm rot="1415670">
            <a:off x="7393587" y="1874498"/>
            <a:ext cx="400050" cy="237077"/>
          </a:xfrm>
          <a:prstGeom prst="donut">
            <a:avLst/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CB742156-F2E2-4472-84AE-5EABFA31B11B}"/>
              </a:ext>
            </a:extLst>
          </p:cNvPr>
          <p:cNvSpPr/>
          <p:nvPr/>
        </p:nvSpPr>
        <p:spPr>
          <a:xfrm rot="1648739">
            <a:off x="6762756" y="3302520"/>
            <a:ext cx="400050" cy="283643"/>
          </a:xfrm>
          <a:prstGeom prst="donut">
            <a:avLst/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641EFD-46E5-450B-86C0-D1DBC4D775A6}"/>
              </a:ext>
            </a:extLst>
          </p:cNvPr>
          <p:cNvSpPr/>
          <p:nvPr/>
        </p:nvSpPr>
        <p:spPr>
          <a:xfrm rot="5400000">
            <a:off x="1301393" y="-421183"/>
            <a:ext cx="3875570" cy="5713646"/>
          </a:xfrm>
          <a:prstGeom prst="rect">
            <a:avLst/>
          </a:prstGeom>
          <a:solidFill>
            <a:srgbClr val="231F2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098396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43018A-3F08-2D4C-A32D-9AD15A1ED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7589" y="5899355"/>
            <a:ext cx="1674411" cy="958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A7FD5B-6645-574E-8288-E249CE10D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4419"/>
            <a:ext cx="10515600" cy="109358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33A5DB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Logic(4)</a:t>
            </a:r>
            <a:endParaRPr lang="en-US" sz="3200" dirty="0">
              <a:solidFill>
                <a:srgbClr val="F74BD6"/>
              </a:solidFill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625E91-DC41-4CD8-BCD0-59ECFB7CDD54}"/>
              </a:ext>
            </a:extLst>
          </p:cNvPr>
          <p:cNvGrpSpPr/>
          <p:nvPr/>
        </p:nvGrpSpPr>
        <p:grpSpPr>
          <a:xfrm>
            <a:off x="626242" y="576910"/>
            <a:ext cx="10953750" cy="3487953"/>
            <a:chOff x="619125" y="728550"/>
            <a:chExt cx="10953750" cy="491941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F642FE-AD58-4BB5-8EDA-45D6EF52778C}"/>
                </a:ext>
              </a:extLst>
            </p:cNvPr>
            <p:cNvSpPr/>
            <p:nvPr/>
          </p:nvSpPr>
          <p:spPr>
            <a:xfrm>
              <a:off x="619126" y="728550"/>
              <a:ext cx="10953749" cy="491941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4B26C15-8B7A-4CD7-B6F2-D629CF8F5301}"/>
                </a:ext>
              </a:extLst>
            </p:cNvPr>
            <p:cNvSpPr/>
            <p:nvPr/>
          </p:nvSpPr>
          <p:spPr>
            <a:xfrm>
              <a:off x="619125" y="2759529"/>
              <a:ext cx="10953749" cy="85339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D2D4F3C-9122-42B7-A8CC-4EF74301FE6C}"/>
                </a:ext>
              </a:extLst>
            </p:cNvPr>
            <p:cNvSpPr/>
            <p:nvPr/>
          </p:nvSpPr>
          <p:spPr>
            <a:xfrm>
              <a:off x="1385724" y="1388155"/>
              <a:ext cx="600075" cy="36004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Circle: Hollow 11">
              <a:extLst>
                <a:ext uri="{FF2B5EF4-FFF2-40B4-BE49-F238E27FC236}">
                  <a16:creationId xmlns:a16="http://schemas.microsoft.com/office/drawing/2014/main" id="{3E8B06AF-E707-45D4-B383-D1F9D93D821E}"/>
                </a:ext>
              </a:extLst>
            </p:cNvPr>
            <p:cNvSpPr/>
            <p:nvPr/>
          </p:nvSpPr>
          <p:spPr>
            <a:xfrm>
              <a:off x="1485736" y="1873817"/>
              <a:ext cx="400050" cy="400050"/>
            </a:xfrm>
            <a:prstGeom prst="donut">
              <a:avLst/>
            </a:prstGeom>
            <a:solidFill>
              <a:schemeClr val="tx1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3" name="Circle: Hollow 12">
              <a:extLst>
                <a:ext uri="{FF2B5EF4-FFF2-40B4-BE49-F238E27FC236}">
                  <a16:creationId xmlns:a16="http://schemas.microsoft.com/office/drawing/2014/main" id="{30679079-9635-48E1-815C-76A8096C9B31}"/>
                </a:ext>
              </a:extLst>
            </p:cNvPr>
            <p:cNvSpPr/>
            <p:nvPr/>
          </p:nvSpPr>
          <p:spPr>
            <a:xfrm>
              <a:off x="1485736" y="4230394"/>
              <a:ext cx="400050" cy="400050"/>
            </a:xfrm>
            <a:prstGeom prst="donut">
              <a:avLst/>
            </a:prstGeom>
            <a:solidFill>
              <a:schemeClr val="tx1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</p:grpSp>
      <p:sp>
        <p:nvSpPr>
          <p:cNvPr id="15" name="Rounded Rectangle 4">
            <a:extLst>
              <a:ext uri="{FF2B5EF4-FFF2-40B4-BE49-F238E27FC236}">
                <a16:creationId xmlns:a16="http://schemas.microsoft.com/office/drawing/2014/main" id="{F4DDC5B5-2EDD-4D8A-83BE-65CAF3E3E3AC}"/>
              </a:ext>
            </a:extLst>
          </p:cNvPr>
          <p:cNvSpPr/>
          <p:nvPr/>
        </p:nvSpPr>
        <p:spPr>
          <a:xfrm>
            <a:off x="770603" y="4405745"/>
            <a:ext cx="10650794" cy="1358674"/>
          </a:xfrm>
          <a:prstGeom prst="roundRect">
            <a:avLst>
              <a:gd name="adj" fmla="val 3168"/>
            </a:avLst>
          </a:prstGeom>
          <a:noFill/>
          <a:ln w="76200">
            <a:solidFill>
              <a:srgbClr val="325D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algn="ctr">
              <a:buClr>
                <a:srgbClr val="8ABF5E"/>
              </a:buClr>
            </a:pPr>
            <a:r>
              <a:rPr lang="en-US" sz="2800" dirty="0"/>
              <a:t>Both senses black -&gt; STOP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CB82F2-0DB6-48CC-81D4-C7886A8557A7}"/>
              </a:ext>
            </a:extLst>
          </p:cNvPr>
          <p:cNvGrpSpPr/>
          <p:nvPr/>
        </p:nvGrpSpPr>
        <p:grpSpPr>
          <a:xfrm rot="20112494">
            <a:off x="4323406" y="631167"/>
            <a:ext cx="600075" cy="2552783"/>
            <a:chOff x="4423419" y="1090661"/>
            <a:chExt cx="600075" cy="2552783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B247654-46EE-4AAB-B38A-382CEFBC2829}"/>
                </a:ext>
              </a:extLst>
            </p:cNvPr>
            <p:cNvSpPr/>
            <p:nvPr/>
          </p:nvSpPr>
          <p:spPr>
            <a:xfrm>
              <a:off x="4423419" y="1090661"/>
              <a:ext cx="600075" cy="25527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18" name="Circle: Hollow 17">
              <a:extLst>
                <a:ext uri="{FF2B5EF4-FFF2-40B4-BE49-F238E27FC236}">
                  <a16:creationId xmlns:a16="http://schemas.microsoft.com/office/drawing/2014/main" id="{164AB677-AA9D-4E1C-A785-D5ED7FB61052}"/>
                </a:ext>
              </a:extLst>
            </p:cNvPr>
            <p:cNvSpPr/>
            <p:nvPr/>
          </p:nvSpPr>
          <p:spPr>
            <a:xfrm>
              <a:off x="4523432" y="1435004"/>
              <a:ext cx="400050" cy="283643"/>
            </a:xfrm>
            <a:prstGeom prst="donut">
              <a:avLst/>
            </a:prstGeom>
            <a:solidFill>
              <a:schemeClr val="tx1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tx1"/>
                </a:solidFill>
              </a:endParaRPr>
            </a:p>
          </p:txBody>
        </p:sp>
        <p:sp>
          <p:nvSpPr>
            <p:cNvPr id="19" name="Circle: Hollow 18">
              <a:extLst>
                <a:ext uri="{FF2B5EF4-FFF2-40B4-BE49-F238E27FC236}">
                  <a16:creationId xmlns:a16="http://schemas.microsoft.com/office/drawing/2014/main" id="{D451EFC9-37AA-4E34-BCAE-3E5C2E456B8C}"/>
                </a:ext>
              </a:extLst>
            </p:cNvPr>
            <p:cNvSpPr/>
            <p:nvPr/>
          </p:nvSpPr>
          <p:spPr>
            <a:xfrm>
              <a:off x="4523432" y="3105859"/>
              <a:ext cx="400050" cy="283643"/>
            </a:xfrm>
            <a:prstGeom prst="donut">
              <a:avLst/>
            </a:prstGeom>
            <a:solidFill>
              <a:schemeClr val="tx1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A739AA0-B9A2-4818-869A-207ABBD84DAF}"/>
              </a:ext>
            </a:extLst>
          </p:cNvPr>
          <p:cNvSpPr/>
          <p:nvPr/>
        </p:nvSpPr>
        <p:spPr>
          <a:xfrm rot="1442531">
            <a:off x="6961051" y="1446510"/>
            <a:ext cx="600075" cy="25527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75EF86C7-698A-4DFA-833E-2996937338C5}"/>
              </a:ext>
            </a:extLst>
          </p:cNvPr>
          <p:cNvSpPr/>
          <p:nvPr/>
        </p:nvSpPr>
        <p:spPr>
          <a:xfrm rot="1415670">
            <a:off x="7393587" y="1874498"/>
            <a:ext cx="400050" cy="237077"/>
          </a:xfrm>
          <a:prstGeom prst="donut">
            <a:avLst/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CB742156-F2E2-4472-84AE-5EABFA31B11B}"/>
              </a:ext>
            </a:extLst>
          </p:cNvPr>
          <p:cNvSpPr/>
          <p:nvPr/>
        </p:nvSpPr>
        <p:spPr>
          <a:xfrm rot="1648739">
            <a:off x="6762756" y="3302520"/>
            <a:ext cx="400050" cy="283643"/>
          </a:xfrm>
          <a:prstGeom prst="donut">
            <a:avLst/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641EFD-46E5-450B-86C0-D1DBC4D775A6}"/>
              </a:ext>
            </a:extLst>
          </p:cNvPr>
          <p:cNvSpPr/>
          <p:nvPr/>
        </p:nvSpPr>
        <p:spPr>
          <a:xfrm rot="5400000">
            <a:off x="2677908" y="-1797699"/>
            <a:ext cx="3875570" cy="8466677"/>
          </a:xfrm>
          <a:prstGeom prst="rect">
            <a:avLst/>
          </a:prstGeom>
          <a:solidFill>
            <a:srgbClr val="231F2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2C83D17-EC6A-4B78-B110-B981F4D969FB}"/>
              </a:ext>
            </a:extLst>
          </p:cNvPr>
          <p:cNvSpPr/>
          <p:nvPr/>
        </p:nvSpPr>
        <p:spPr>
          <a:xfrm rot="5400000">
            <a:off x="9910915" y="1282418"/>
            <a:ext cx="600075" cy="25527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5FD6B637-5BB0-4BAA-B618-A64BAEA58735}"/>
              </a:ext>
            </a:extLst>
          </p:cNvPr>
          <p:cNvSpPr/>
          <p:nvPr/>
        </p:nvSpPr>
        <p:spPr>
          <a:xfrm rot="5400000">
            <a:off x="9297066" y="2421852"/>
            <a:ext cx="400050" cy="237077"/>
          </a:xfrm>
          <a:prstGeom prst="donut">
            <a:avLst/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D4A29639-F7B7-468B-9126-C141F34C3872}"/>
              </a:ext>
            </a:extLst>
          </p:cNvPr>
          <p:cNvSpPr/>
          <p:nvPr/>
        </p:nvSpPr>
        <p:spPr>
          <a:xfrm rot="5400000">
            <a:off x="10744259" y="2398161"/>
            <a:ext cx="400050" cy="283643"/>
          </a:xfrm>
          <a:prstGeom prst="donut">
            <a:avLst/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3281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8">
            <a:extLst>
              <a:ext uri="{FF2B5EF4-FFF2-40B4-BE49-F238E27FC236}">
                <a16:creationId xmlns:a16="http://schemas.microsoft.com/office/drawing/2014/main" id="{CA8B75D6-23BC-47C0-9829-371338F15A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3486482"/>
              </p:ext>
            </p:extLst>
          </p:nvPr>
        </p:nvGraphicFramePr>
        <p:xfrm>
          <a:off x="838200" y="1052052"/>
          <a:ext cx="10515600" cy="41098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5267632">
                  <a:extLst>
                    <a:ext uri="{9D8B030D-6E8A-4147-A177-3AD203B41FA5}">
                      <a16:colId xmlns:a16="http://schemas.microsoft.com/office/drawing/2014/main" val="3470632388"/>
                    </a:ext>
                  </a:extLst>
                </a:gridCol>
                <a:gridCol w="5247968">
                  <a:extLst>
                    <a:ext uri="{9D8B030D-6E8A-4147-A177-3AD203B41FA5}">
                      <a16:colId xmlns:a16="http://schemas.microsoft.com/office/drawing/2014/main" val="1805452350"/>
                    </a:ext>
                  </a:extLst>
                </a:gridCol>
              </a:tblGrid>
              <a:tr h="82197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</a:rPr>
                        <a:t>Condition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</a:rPr>
                        <a:t>Reaction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636646"/>
                  </a:ext>
                </a:extLst>
              </a:tr>
              <a:tr h="82197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</a:rPr>
                        <a:t>Both sense white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</a:rPr>
                        <a:t>Move forward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65439"/>
                  </a:ext>
                </a:extLst>
              </a:tr>
              <a:tr h="82197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</a:rPr>
                        <a:t>Left senses black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</a:rPr>
                        <a:t>Turn left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7933998"/>
                  </a:ext>
                </a:extLst>
              </a:tr>
              <a:tr h="82197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</a:rPr>
                        <a:t>Right senses black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</a:rPr>
                        <a:t>Turn right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0805641"/>
                  </a:ext>
                </a:extLst>
              </a:tr>
              <a:tr h="82197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</a:rPr>
                        <a:t>Both sense black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</a:rPr>
                        <a:t>Stop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2578204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643018A-3F08-2D4C-A32D-9AD15A1ED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7589" y="5899355"/>
            <a:ext cx="1674411" cy="958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A7FD5B-6645-574E-8288-E249CE10D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4419"/>
            <a:ext cx="10515600" cy="109358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33A5DB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Conditionals</a:t>
            </a:r>
            <a:endParaRPr lang="en-US" sz="3200" dirty="0">
              <a:solidFill>
                <a:srgbClr val="F74BD6"/>
              </a:solidFill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9448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8">
            <a:extLst>
              <a:ext uri="{FF2B5EF4-FFF2-40B4-BE49-F238E27FC236}">
                <a16:creationId xmlns:a16="http://schemas.microsoft.com/office/drawing/2014/main" id="{CA8B75D6-23BC-47C0-9829-371338F15A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3346643"/>
              </p:ext>
            </p:extLst>
          </p:nvPr>
        </p:nvGraphicFramePr>
        <p:xfrm>
          <a:off x="838198" y="1051933"/>
          <a:ext cx="10515600" cy="420624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750764">
                  <a:extLst>
                    <a:ext uri="{9D8B030D-6E8A-4147-A177-3AD203B41FA5}">
                      <a16:colId xmlns:a16="http://schemas.microsoft.com/office/drawing/2014/main" val="3093150972"/>
                    </a:ext>
                  </a:extLst>
                </a:gridCol>
                <a:gridCol w="5259636">
                  <a:extLst>
                    <a:ext uri="{9D8B030D-6E8A-4147-A177-3AD203B41FA5}">
                      <a16:colId xmlns:a16="http://schemas.microsoft.com/office/drawing/2014/main" val="347063238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805452350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solidFill>
                            <a:srgbClr val="F74BD6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</a:rPr>
                        <a:t>GREATER THAN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</a:rPr>
                        <a:t>(5 &gt; 4) IS 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636646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solidFill>
                            <a:srgbClr val="F74BD6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</a:rPr>
                        <a:t>LESS THAN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</a:rPr>
                        <a:t>(4 &lt; 5) IS 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65439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solidFill>
                            <a:srgbClr val="F74BD6"/>
                          </a:solidFill>
                          <a:latin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</a:rPr>
                        <a:t>GREATER THAN OR EQUAL 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</a:rPr>
                        <a:t>(4 &gt;= 4) IS 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7933998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solidFill>
                            <a:srgbClr val="F74BD6"/>
                          </a:solidFill>
                          <a:latin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</a:rPr>
                        <a:t>LESS THAN OR EQUAL 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</a:rPr>
                        <a:t>(3 &lt;= 4) IS 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0805641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solidFill>
                            <a:srgbClr val="F74BD6"/>
                          </a:solidFill>
                          <a:latin typeface="Consolas" panose="020B0609020204030204" pitchFamily="49" charset="0"/>
                        </a:rPr>
                        <a:t>==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</a:rPr>
                        <a:t>EQUAL 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</a:rPr>
                        <a:t>(5 == 5) IS 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2578204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solidFill>
                            <a:srgbClr val="F74BD6"/>
                          </a:solidFill>
                          <a:latin typeface="Consolas" panose="020B0609020204030204" pitchFamily="49" charset="0"/>
                        </a:rPr>
                        <a:t>!=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</a:rPr>
                        <a:t>NOT EQUAL 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</a:rPr>
                        <a:t>(5 != 4 ) IS 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0350309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643018A-3F08-2D4C-A32D-9AD15A1ED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7589" y="5899355"/>
            <a:ext cx="1674411" cy="958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A7FD5B-6645-574E-8288-E249CE10D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4419"/>
            <a:ext cx="10515600" cy="109358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33A5DB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Conditionals</a:t>
            </a:r>
            <a:endParaRPr lang="en-US" sz="3200" dirty="0">
              <a:solidFill>
                <a:srgbClr val="F74BD6"/>
              </a:solidFill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0890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8">
            <a:extLst>
              <a:ext uri="{FF2B5EF4-FFF2-40B4-BE49-F238E27FC236}">
                <a16:creationId xmlns:a16="http://schemas.microsoft.com/office/drawing/2014/main" id="{CA8B75D6-23BC-47C0-9829-371338F15A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9204402"/>
              </p:ext>
            </p:extLst>
          </p:nvPr>
        </p:nvGraphicFramePr>
        <p:xfrm>
          <a:off x="838200" y="748235"/>
          <a:ext cx="10515600" cy="5383411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750764">
                  <a:extLst>
                    <a:ext uri="{9D8B030D-6E8A-4147-A177-3AD203B41FA5}">
                      <a16:colId xmlns:a16="http://schemas.microsoft.com/office/drawing/2014/main" val="3093150972"/>
                    </a:ext>
                  </a:extLst>
                </a:gridCol>
                <a:gridCol w="1754438">
                  <a:extLst>
                    <a:ext uri="{9D8B030D-6E8A-4147-A177-3AD203B41FA5}">
                      <a16:colId xmlns:a16="http://schemas.microsoft.com/office/drawing/2014/main" val="3470632388"/>
                    </a:ext>
                  </a:extLst>
                </a:gridCol>
                <a:gridCol w="7010398">
                  <a:extLst>
                    <a:ext uri="{9D8B030D-6E8A-4147-A177-3AD203B41FA5}">
                      <a16:colId xmlns:a16="http://schemas.microsoft.com/office/drawing/2014/main" val="1805452350"/>
                    </a:ext>
                  </a:extLst>
                </a:gridCol>
              </a:tblGrid>
              <a:tr h="678301"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solidFill>
                            <a:srgbClr val="F74BD6"/>
                          </a:solidFill>
                          <a:latin typeface="Consolas" panose="020B0609020204030204" pitchFamily="49" charset="0"/>
                        </a:rPr>
                        <a:t>&amp;&amp;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</a:rPr>
                        <a:t>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</a:rPr>
                        <a:t>(a &amp;&amp; b)==True if a==True and b==True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636646"/>
                  </a:ext>
                </a:extLst>
              </a:tr>
              <a:tr h="678301"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solidFill>
                            <a:srgbClr val="F74BD6"/>
                          </a:solidFill>
                          <a:latin typeface="Consolas" panose="020B0609020204030204" pitchFamily="49" charset="0"/>
                        </a:rPr>
                        <a:t>||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</a:rPr>
                        <a:t>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</a:rPr>
                        <a:t>(a || b)==True if a==True or b==True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65439"/>
                  </a:ext>
                </a:extLst>
              </a:tr>
              <a:tr h="3981331"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if/else works like this:</a:t>
                      </a:r>
                    </a:p>
                    <a:p>
                      <a:pPr algn="l"/>
                      <a:endParaRPr lang="en-US" sz="2400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  <a:p>
                      <a:pPr algn="l"/>
                      <a:endParaRPr lang="en-US" sz="2400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  <a:p>
                      <a:pPr algn="l"/>
                      <a:endParaRPr lang="en-US" sz="2400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  <a:p>
                      <a:pPr algn="l"/>
                      <a:endParaRPr lang="en-US" sz="2400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  <a:p>
                      <a:pPr algn="l"/>
                      <a:endParaRPr lang="en-US" sz="2400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  <a:p>
                      <a:pPr algn="l"/>
                      <a:endParaRPr lang="en-US" sz="2400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  <a:p>
                      <a:pPr algn="l"/>
                      <a:endParaRPr lang="en-US" sz="2400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  <a:p>
                      <a:pPr algn="l"/>
                      <a:endParaRPr lang="en-US" sz="2400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11156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643018A-3F08-2D4C-A32D-9AD15A1ED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7589" y="5899355"/>
            <a:ext cx="1674411" cy="958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A7FD5B-6645-574E-8288-E249CE10D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4419"/>
            <a:ext cx="10515600" cy="109358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33A5DB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Others</a:t>
            </a:r>
            <a:endParaRPr lang="en-US" sz="3200" dirty="0">
              <a:solidFill>
                <a:srgbClr val="F74BD6"/>
              </a:solidFill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30D60-51D0-46E1-9FFB-1E390F8537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699" r="9486" b="15064"/>
          <a:stretch/>
        </p:blipFill>
        <p:spPr>
          <a:xfrm>
            <a:off x="3461794" y="3086533"/>
            <a:ext cx="5268412" cy="267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325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2F5CC60-AFA2-7B48-A6E8-A4533EF6ECE1}"/>
              </a:ext>
            </a:extLst>
          </p:cNvPr>
          <p:cNvSpPr/>
          <p:nvPr/>
        </p:nvSpPr>
        <p:spPr>
          <a:xfrm>
            <a:off x="603121" y="2349000"/>
            <a:ext cx="2880000" cy="2160000"/>
          </a:xfrm>
          <a:prstGeom prst="roundRect">
            <a:avLst>
              <a:gd name="adj" fmla="val 3168"/>
            </a:avLst>
          </a:prstGeom>
          <a:noFill/>
          <a:ln w="76200">
            <a:solidFill>
              <a:srgbClr val="325D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rmAutofit/>
          </a:bodyPr>
          <a:lstStyle/>
          <a:p>
            <a:pPr marL="540000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</a:rPr>
              <a:t>Decide variables</a:t>
            </a:r>
          </a:p>
          <a:p>
            <a:pPr marL="540000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</a:rPr>
              <a:t>Choose electronics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43018A-3F08-2D4C-A32D-9AD15A1E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589" y="5899355"/>
            <a:ext cx="1674411" cy="958645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3FB9B1-8B01-2A4B-AB89-BA40720FE9DC}"/>
              </a:ext>
            </a:extLst>
          </p:cNvPr>
          <p:cNvSpPr/>
          <p:nvPr/>
        </p:nvSpPr>
        <p:spPr>
          <a:xfrm>
            <a:off x="4656000" y="2349459"/>
            <a:ext cx="2880000" cy="2160000"/>
          </a:xfrm>
          <a:prstGeom prst="roundRect">
            <a:avLst>
              <a:gd name="adj" fmla="val 3168"/>
            </a:avLst>
          </a:prstGeom>
          <a:noFill/>
          <a:ln w="76200">
            <a:solidFill>
              <a:srgbClr val="4580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rmAutofit/>
          </a:bodyPr>
          <a:lstStyle/>
          <a:p>
            <a:pPr marL="540000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</a:rPr>
              <a:t>First draft of code (well commented!)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FF781AB-E5D0-1740-AAC5-57E53D29AA9F}"/>
              </a:ext>
            </a:extLst>
          </p:cNvPr>
          <p:cNvSpPr/>
          <p:nvPr/>
        </p:nvSpPr>
        <p:spPr>
          <a:xfrm>
            <a:off x="8708879" y="2349000"/>
            <a:ext cx="2880000" cy="2160000"/>
          </a:xfrm>
          <a:prstGeom prst="roundRect">
            <a:avLst>
              <a:gd name="adj" fmla="val 3168"/>
            </a:avLst>
          </a:prstGeom>
          <a:noFill/>
          <a:ln w="76200">
            <a:solidFill>
              <a:srgbClr val="5BA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rmAutofit/>
          </a:bodyPr>
          <a:lstStyle/>
          <a:p>
            <a:pPr marL="540000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</a:rPr>
              <a:t>Trial and error</a:t>
            </a: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0E0648D6-BC06-1D4B-A989-D7B277F261C5}"/>
              </a:ext>
            </a:extLst>
          </p:cNvPr>
          <p:cNvSpPr/>
          <p:nvPr/>
        </p:nvSpPr>
        <p:spPr>
          <a:xfrm rot="5400000">
            <a:off x="3663979" y="3207774"/>
            <a:ext cx="811161" cy="442452"/>
          </a:xfrm>
          <a:prstGeom prst="triangle">
            <a:avLst/>
          </a:prstGeom>
          <a:solidFill>
            <a:srgbClr val="EF4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AAF96E02-7067-2D48-8B0F-E63C013CFFD1}"/>
              </a:ext>
            </a:extLst>
          </p:cNvPr>
          <p:cNvSpPr/>
          <p:nvPr/>
        </p:nvSpPr>
        <p:spPr>
          <a:xfrm rot="5400000">
            <a:off x="7716859" y="3207775"/>
            <a:ext cx="811161" cy="442452"/>
          </a:xfrm>
          <a:prstGeom prst="triangle">
            <a:avLst/>
          </a:prstGeom>
          <a:solidFill>
            <a:srgbClr val="00A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603498E-CD8A-E14F-9A86-6CA1D5E7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8930"/>
            <a:ext cx="10515600" cy="1093581"/>
          </a:xfrm>
        </p:spPr>
        <p:txBody>
          <a:bodyPr/>
          <a:lstStyle/>
          <a:p>
            <a:r>
              <a:rPr lang="en-US" dirty="0">
                <a:solidFill>
                  <a:srgbClr val="F74BD6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Workflow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1A8CB1-4714-49B4-B3B1-D00341290E19}"/>
              </a:ext>
            </a:extLst>
          </p:cNvPr>
          <p:cNvSpPr/>
          <p:nvPr/>
        </p:nvSpPr>
        <p:spPr>
          <a:xfrm>
            <a:off x="0" y="1658318"/>
            <a:ext cx="8415992" cy="5873858"/>
          </a:xfrm>
          <a:prstGeom prst="rect">
            <a:avLst/>
          </a:prstGeom>
          <a:solidFill>
            <a:srgbClr val="231F2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848671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2F5CC60-AFA2-7B48-A6E8-A4533EF6ECE1}"/>
              </a:ext>
            </a:extLst>
          </p:cNvPr>
          <p:cNvSpPr/>
          <p:nvPr/>
        </p:nvSpPr>
        <p:spPr>
          <a:xfrm>
            <a:off x="752168" y="2338719"/>
            <a:ext cx="3221293" cy="2180561"/>
          </a:xfrm>
          <a:prstGeom prst="roundRect">
            <a:avLst>
              <a:gd name="adj" fmla="val 3168"/>
            </a:avLst>
          </a:prstGeom>
          <a:noFill/>
          <a:ln w="76200">
            <a:solidFill>
              <a:srgbClr val="325D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rmAutofit/>
          </a:bodyPr>
          <a:lstStyle/>
          <a:p>
            <a:pPr marL="180000">
              <a:buClr>
                <a:srgbClr val="8ABF5E"/>
              </a:buClr>
            </a:pPr>
            <a:r>
              <a:rPr lang="en-US" sz="2000" dirty="0">
                <a:latin typeface="Gill Sans MT" panose="020B0502020104020203" pitchFamily="34" charset="77"/>
              </a:rPr>
              <a:t>Launch the robot at the marked box and end at the line. Complete at least one route.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43018A-3F08-2D4C-A32D-9AD15A1E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589" y="5899355"/>
            <a:ext cx="1674411" cy="958645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3FB9B1-8B01-2A4B-AB89-BA40720FE9DC}"/>
              </a:ext>
            </a:extLst>
          </p:cNvPr>
          <p:cNvSpPr/>
          <p:nvPr/>
        </p:nvSpPr>
        <p:spPr>
          <a:xfrm>
            <a:off x="4485353" y="2338718"/>
            <a:ext cx="3221293" cy="2180561"/>
          </a:xfrm>
          <a:prstGeom prst="roundRect">
            <a:avLst>
              <a:gd name="adj" fmla="val 3168"/>
            </a:avLst>
          </a:prstGeom>
          <a:noFill/>
          <a:ln w="76200">
            <a:solidFill>
              <a:srgbClr val="4580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rmAutofit/>
          </a:bodyPr>
          <a:lstStyle/>
          <a:p>
            <a:pPr marL="180000">
              <a:buClr>
                <a:srgbClr val="8ABF5E"/>
              </a:buClr>
            </a:pPr>
            <a:r>
              <a:rPr lang="en-US" sz="2000" dirty="0">
                <a:latin typeface="Gill Sans MT" panose="020B0502020104020203" pitchFamily="34" charset="77"/>
              </a:rPr>
              <a:t>Launch the robot at the marked box, make a U-turn at the line and stop at base.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FF781AB-E5D0-1740-AAC5-57E53D29AA9F}"/>
              </a:ext>
            </a:extLst>
          </p:cNvPr>
          <p:cNvSpPr/>
          <p:nvPr/>
        </p:nvSpPr>
        <p:spPr>
          <a:xfrm>
            <a:off x="8218538" y="2338717"/>
            <a:ext cx="3221293" cy="2180561"/>
          </a:xfrm>
          <a:prstGeom prst="roundRect">
            <a:avLst>
              <a:gd name="adj" fmla="val 3168"/>
            </a:avLst>
          </a:prstGeom>
          <a:noFill/>
          <a:ln w="76200">
            <a:solidFill>
              <a:srgbClr val="5BA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rmAutofit/>
          </a:bodyPr>
          <a:lstStyle/>
          <a:p>
            <a:pPr marL="180000">
              <a:buClr>
                <a:srgbClr val="8ABF5E"/>
              </a:buClr>
            </a:pPr>
            <a:r>
              <a:rPr lang="en-US" sz="2000" dirty="0">
                <a:latin typeface="Gill Sans MT" panose="020B0502020104020203" pitchFamily="34" charset="77"/>
              </a:rPr>
              <a:t>Use all 5 sensors in the line tracing algorithm.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A23B2DC-87FE-0A46-87B9-8B558503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8930"/>
            <a:ext cx="10515600" cy="1093581"/>
          </a:xfrm>
        </p:spPr>
        <p:txBody>
          <a:bodyPr/>
          <a:lstStyle/>
          <a:p>
            <a:r>
              <a:rPr lang="en-US" dirty="0">
                <a:solidFill>
                  <a:srgbClr val="F74BD6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Missions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B049A6-2BD2-404B-8611-1EBB070FC57D}"/>
              </a:ext>
            </a:extLst>
          </p:cNvPr>
          <p:cNvSpPr txBox="1"/>
          <p:nvPr/>
        </p:nvSpPr>
        <p:spPr>
          <a:xfrm>
            <a:off x="1007160" y="2178899"/>
            <a:ext cx="1459594" cy="369332"/>
          </a:xfrm>
          <a:prstGeom prst="rect">
            <a:avLst/>
          </a:prstGeom>
          <a:solidFill>
            <a:srgbClr val="231F2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Gill Sans MT" panose="020B0502020104020203" pitchFamily="34" charset="77"/>
                <a:ea typeface="Menlo" panose="020B0609030804020204" pitchFamily="49" charset="0"/>
                <a:cs typeface="Menlo" panose="020B0609030804020204" pitchFamily="49" charset="0"/>
              </a:rPr>
              <a:t>MISSION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83FD25-9E48-3348-809B-CF0B2F02C7F1}"/>
              </a:ext>
            </a:extLst>
          </p:cNvPr>
          <p:cNvSpPr txBox="1"/>
          <p:nvPr/>
        </p:nvSpPr>
        <p:spPr>
          <a:xfrm>
            <a:off x="4735888" y="2178899"/>
            <a:ext cx="1459594" cy="369332"/>
          </a:xfrm>
          <a:prstGeom prst="rect">
            <a:avLst/>
          </a:prstGeom>
          <a:solidFill>
            <a:srgbClr val="231F2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Gill Sans MT" panose="020B0502020104020203" pitchFamily="34" charset="77"/>
                <a:ea typeface="Menlo" panose="020B0609030804020204" pitchFamily="49" charset="0"/>
                <a:cs typeface="Menlo" panose="020B0609030804020204" pitchFamily="49" charset="0"/>
              </a:rPr>
              <a:t>MISSION 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F365D1-162B-1C4F-A645-9B5FD6E527A3}"/>
              </a:ext>
            </a:extLst>
          </p:cNvPr>
          <p:cNvSpPr txBox="1"/>
          <p:nvPr/>
        </p:nvSpPr>
        <p:spPr>
          <a:xfrm>
            <a:off x="8464616" y="2154051"/>
            <a:ext cx="1459594" cy="369332"/>
          </a:xfrm>
          <a:prstGeom prst="rect">
            <a:avLst/>
          </a:prstGeom>
          <a:solidFill>
            <a:srgbClr val="231F2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Gill Sans MT" panose="020B0502020104020203" pitchFamily="34" charset="77"/>
                <a:ea typeface="Menlo" panose="020B0609030804020204" pitchFamily="49" charset="0"/>
                <a:cs typeface="Menlo" panose="020B0609030804020204" pitchFamily="49" charset="0"/>
              </a:rPr>
              <a:t>MISSION 111</a:t>
            </a:r>
          </a:p>
        </p:txBody>
      </p:sp>
    </p:spTree>
    <p:extLst>
      <p:ext uri="{BB962C8B-B14F-4D97-AF65-F5344CB8AC3E}">
        <p14:creationId xmlns:p14="http://schemas.microsoft.com/office/powerpoint/2010/main" val="10992205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2F5CC60-AFA2-7B48-A6E8-A4533EF6ECE1}"/>
              </a:ext>
            </a:extLst>
          </p:cNvPr>
          <p:cNvSpPr/>
          <p:nvPr/>
        </p:nvSpPr>
        <p:spPr>
          <a:xfrm>
            <a:off x="6095999" y="648930"/>
            <a:ext cx="5325397" cy="5115489"/>
          </a:xfrm>
          <a:prstGeom prst="roundRect">
            <a:avLst>
              <a:gd name="adj" fmla="val 3168"/>
            </a:avLst>
          </a:prstGeom>
          <a:noFill/>
          <a:ln w="76200">
            <a:solidFill>
              <a:srgbClr val="325D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rmAutofit/>
          </a:bodyPr>
          <a:lstStyle/>
          <a:p>
            <a:pPr marL="922950" indent="-742950">
              <a:buClr>
                <a:srgbClr val="8ABF5E"/>
              </a:buClr>
              <a:buFont typeface="+mj-lt"/>
              <a:buAutoNum type="arabicPeriod"/>
            </a:pPr>
            <a:r>
              <a:rPr lang="en-US" sz="3200" dirty="0">
                <a:latin typeface="Gill Sans MT" panose="020B0502020104020203" pitchFamily="34" charset="77"/>
              </a:rPr>
              <a:t>Arduino IDE</a:t>
            </a:r>
          </a:p>
          <a:p>
            <a:pPr marL="922950" indent="-742950">
              <a:buClr>
                <a:srgbClr val="8ABF5E"/>
              </a:buClr>
              <a:buFont typeface="+mj-lt"/>
              <a:buAutoNum type="arabicPeriod"/>
            </a:pPr>
            <a:r>
              <a:rPr lang="en-US" sz="3200" dirty="0">
                <a:latin typeface="Gill Sans MT" panose="020B0502020104020203" pitchFamily="34" charset="77"/>
              </a:rPr>
              <a:t>Hardware</a:t>
            </a:r>
          </a:p>
          <a:p>
            <a:pPr marL="922950" indent="-742950">
              <a:buClr>
                <a:srgbClr val="8ABF5E"/>
              </a:buClr>
              <a:buFont typeface="+mj-lt"/>
              <a:buAutoNum type="arabicPeriod"/>
            </a:pPr>
            <a:r>
              <a:rPr lang="en-US" sz="3200" dirty="0">
                <a:latin typeface="Gill Sans MT" panose="020B0502020104020203" pitchFamily="34" charset="77"/>
              </a:rPr>
              <a:t>Line Tracing Logic</a:t>
            </a:r>
          </a:p>
          <a:p>
            <a:pPr marL="922950" indent="-742950">
              <a:buClr>
                <a:srgbClr val="8ABF5E"/>
              </a:buClr>
              <a:buFont typeface="+mj-lt"/>
              <a:buAutoNum type="arabicPeriod"/>
            </a:pPr>
            <a:r>
              <a:rPr lang="en-US" sz="3200" dirty="0">
                <a:latin typeface="Gill Sans MT" panose="020B0502020104020203" pitchFamily="34" charset="77"/>
              </a:rPr>
              <a:t>PID Theory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43018A-3F08-2D4C-A32D-9AD15A1E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589" y="5899355"/>
            <a:ext cx="1674411" cy="958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A7FD5B-6645-574E-8288-E249CE10D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2209"/>
            <a:ext cx="4839929" cy="1093581"/>
          </a:xfrm>
        </p:spPr>
        <p:txBody>
          <a:bodyPr/>
          <a:lstStyle/>
          <a:p>
            <a:r>
              <a:rPr lang="en-US" dirty="0">
                <a:solidFill>
                  <a:srgbClr val="F9BA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Progress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F5BE06-4AFE-401F-9DC9-2D504C278F07}"/>
              </a:ext>
            </a:extLst>
          </p:cNvPr>
          <p:cNvSpPr/>
          <p:nvPr/>
        </p:nvSpPr>
        <p:spPr>
          <a:xfrm>
            <a:off x="6200503" y="1445622"/>
            <a:ext cx="4879456" cy="2307772"/>
          </a:xfrm>
          <a:prstGeom prst="rect">
            <a:avLst/>
          </a:prstGeom>
          <a:solidFill>
            <a:srgbClr val="231F2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31035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2F5CC60-AFA2-7B48-A6E8-A4533EF6ECE1}"/>
              </a:ext>
            </a:extLst>
          </p:cNvPr>
          <p:cNvSpPr/>
          <p:nvPr/>
        </p:nvSpPr>
        <p:spPr>
          <a:xfrm>
            <a:off x="770603" y="1742511"/>
            <a:ext cx="10650794" cy="4021908"/>
          </a:xfrm>
          <a:prstGeom prst="roundRect">
            <a:avLst>
              <a:gd name="adj" fmla="val 3168"/>
            </a:avLst>
          </a:prstGeom>
          <a:noFill/>
          <a:ln w="76200">
            <a:solidFill>
              <a:srgbClr val="325D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0000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Please observe social distancing measures </a:t>
            </a:r>
          </a:p>
          <a:p>
            <a:pPr marL="997200" lvl="1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Else our W9 workshop can’t continue </a:t>
            </a:r>
            <a:r>
              <a:rPr lang="en-US" sz="2800" dirty="0">
                <a:sym typeface="Wingdings" panose="05000000000000000000" pitchFamily="2" charset="2"/>
              </a:rPr>
              <a:t> </a:t>
            </a:r>
          </a:p>
          <a:p>
            <a:pPr marL="540000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  <a:sym typeface="Wingdings" panose="05000000000000000000" pitchFamily="2" charset="2"/>
              </a:rPr>
              <a:t>DON’T ADD BATTERIES UNTIL FACILITATORS APPROVE OF WIRING</a:t>
            </a:r>
          </a:p>
          <a:p>
            <a:pPr marL="540000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Please don’t short the batteries</a:t>
            </a:r>
          </a:p>
          <a:p>
            <a:pPr marL="540000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Don’t touch the exposed wiring/solder points</a:t>
            </a:r>
          </a:p>
          <a:p>
            <a:pPr marL="540000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In </a:t>
            </a:r>
            <a:r>
              <a:rPr lang="en-US" sz="2800" dirty="0" err="1">
                <a:sym typeface="Wingdings" panose="05000000000000000000" pitchFamily="2" charset="2"/>
              </a:rPr>
              <a:t>analogWrite</a:t>
            </a:r>
            <a:r>
              <a:rPr lang="en-US" sz="2800" dirty="0">
                <a:sym typeface="Wingdings" panose="05000000000000000000" pitchFamily="2" charset="2"/>
              </a:rPr>
              <a:t>, don’t give the motor a power input of more than 100. </a:t>
            </a:r>
          </a:p>
          <a:p>
            <a:pPr marL="540000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Don’t upload code that activates motors until a </a:t>
            </a:r>
            <a:r>
              <a:rPr lang="en-US" sz="2800" dirty="0" err="1">
                <a:sym typeface="Wingdings" panose="05000000000000000000" pitchFamily="2" charset="2"/>
              </a:rPr>
              <a:t>facil</a:t>
            </a:r>
            <a:r>
              <a:rPr lang="en-US" sz="2800" dirty="0">
                <a:sym typeface="Wingdings" panose="05000000000000000000" pitchFamily="2" charset="2"/>
              </a:rPr>
              <a:t> has seen it.</a:t>
            </a:r>
          </a:p>
          <a:p>
            <a:pPr marL="540000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endParaRPr lang="en-US" sz="2800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43018A-3F08-2D4C-A32D-9AD15A1E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589" y="5899355"/>
            <a:ext cx="1674411" cy="958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A7FD5B-6645-574E-8288-E249CE10D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8930"/>
            <a:ext cx="10515600" cy="1093581"/>
          </a:xfrm>
        </p:spPr>
        <p:txBody>
          <a:bodyPr/>
          <a:lstStyle/>
          <a:p>
            <a:r>
              <a:rPr lang="en-US" dirty="0">
                <a:solidFill>
                  <a:srgbClr val="EF4D47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SAFETY</a:t>
            </a:r>
          </a:p>
        </p:txBody>
      </p:sp>
    </p:spTree>
    <p:extLst>
      <p:ext uri="{BB962C8B-B14F-4D97-AF65-F5344CB8AC3E}">
        <p14:creationId xmlns:p14="http://schemas.microsoft.com/office/powerpoint/2010/main" val="18897623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43018A-3F08-2D4C-A32D-9AD15A1ED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7589" y="5899355"/>
            <a:ext cx="1674411" cy="958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A7FD5B-6645-574E-8288-E249CE10D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4419"/>
            <a:ext cx="10515600" cy="1093581"/>
          </a:xfrm>
        </p:spPr>
        <p:txBody>
          <a:bodyPr/>
          <a:lstStyle/>
          <a:p>
            <a:r>
              <a:rPr lang="en-US" dirty="0">
                <a:solidFill>
                  <a:srgbClr val="33A5DB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PD/PID explanation</a:t>
            </a:r>
          </a:p>
        </p:txBody>
      </p:sp>
      <p:pic>
        <p:nvPicPr>
          <p:cNvPr id="6" name="Online Media 5" title="PID Balance+Ball | full explanation &amp; tuning">
            <a:hlinkClick r:id="" action="ppaction://media"/>
            <a:extLst>
              <a:ext uri="{FF2B5EF4-FFF2-40B4-BE49-F238E27FC236}">
                <a16:creationId xmlns:a16="http://schemas.microsoft.com/office/drawing/2014/main" id="{4FB703DA-C1F8-4719-B547-1D488E49E93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980358" y="118680"/>
            <a:ext cx="10231284" cy="5780675"/>
          </a:xfrm>
          <a:prstGeom prst="rect">
            <a:avLst/>
          </a:prstGeom>
          <a:ln w="38100">
            <a:solidFill>
              <a:srgbClr val="5BA9C3"/>
            </a:solidFill>
          </a:ln>
        </p:spPr>
      </p:pic>
    </p:spTree>
    <p:extLst>
      <p:ext uri="{BB962C8B-B14F-4D97-AF65-F5344CB8AC3E}">
        <p14:creationId xmlns:p14="http://schemas.microsoft.com/office/powerpoint/2010/main" val="335468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43018A-3F08-2D4C-A32D-9AD15A1E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589" y="5899355"/>
            <a:ext cx="1674411" cy="958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A7FD5B-6645-574E-8288-E249CE10D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4419"/>
            <a:ext cx="10515600" cy="1093581"/>
          </a:xfrm>
        </p:spPr>
        <p:txBody>
          <a:bodyPr/>
          <a:lstStyle/>
          <a:p>
            <a:r>
              <a:rPr lang="en-US" dirty="0">
                <a:solidFill>
                  <a:srgbClr val="33A5DB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PID flow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1645D4-5EF1-4CF3-9D22-50A18A565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43258"/>
            <a:ext cx="10515600" cy="437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1183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2F5CC60-AFA2-7B48-A6E8-A4533EF6ECE1}"/>
                  </a:ext>
                </a:extLst>
              </p:cNvPr>
              <p:cNvSpPr/>
              <p:nvPr/>
            </p:nvSpPr>
            <p:spPr>
              <a:xfrm>
                <a:off x="770603" y="545691"/>
                <a:ext cx="10650794" cy="5218728"/>
              </a:xfrm>
              <a:prstGeom prst="roundRect">
                <a:avLst>
                  <a:gd name="adj" fmla="val 3168"/>
                </a:avLst>
              </a:prstGeom>
              <a:noFill/>
              <a:ln w="76200">
                <a:solidFill>
                  <a:srgbClr val="325D6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indent="0">
                  <a:buNone/>
                </a:pPr>
                <a:r>
                  <a:rPr lang="en-US" sz="2800" dirty="0">
                    <a:latin typeface="Gill Sans MT" panose="020B0502020104020203" pitchFamily="34" charset="0"/>
                  </a:rPr>
                  <a:t>“The output of the PID control circuit, u(t), is given as</a:t>
                </a:r>
              </a:p>
              <a:p>
                <a:pPr marL="0" indent="0">
                  <a:buNone/>
                </a:pPr>
                <a:endParaRPr lang="en-US" sz="2800" dirty="0">
                  <a:latin typeface="Gill Sans MT" panose="020B05020201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SG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𝑀𝑉</m:t>
                      </m:r>
                      <m:d>
                        <m:dPr>
                          <m:ctrlPr>
                            <a:rPr lang="en-SG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SG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SG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SG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SG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nary>
                        <m:naryPr>
                          <m:ctrlPr>
                            <a:rPr lang="en-SG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SG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SG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SG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28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SG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SG" sz="2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SG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SG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f>
                        <m:fPr>
                          <m:ctrlPr>
                            <a:rPr lang="en-SG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SG" sz="2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Gill Sans MT" panose="020B05020201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Gill Sans MT" panose="020B05020201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Gill Sans MT" panose="020B0502020104020203" pitchFamily="34" charset="0"/>
                  </a:rPr>
                  <a:t>where</a:t>
                </a:r>
              </a:p>
              <a:p>
                <a:r>
                  <a:rPr lang="en-US" sz="2800" dirty="0" err="1">
                    <a:latin typeface="Gill Sans MT" panose="020B0502020104020203" pitchFamily="34" charset="0"/>
                  </a:rPr>
                  <a:t>Kp</a:t>
                </a:r>
                <a:r>
                  <a:rPr lang="en-US" sz="2800" dirty="0">
                    <a:latin typeface="Gill Sans MT" panose="020B0502020104020203" pitchFamily="34" charset="0"/>
                  </a:rPr>
                  <a:t>= Proportional Gain</a:t>
                </a:r>
              </a:p>
              <a:p>
                <a:r>
                  <a:rPr lang="en-US" sz="2800" dirty="0">
                    <a:latin typeface="Gill Sans MT" panose="020B0502020104020203" pitchFamily="34" charset="0"/>
                  </a:rPr>
                  <a:t>Ki = Integral Gain</a:t>
                </a:r>
              </a:p>
              <a:p>
                <a:r>
                  <a:rPr lang="en-US" sz="2800" dirty="0" err="1">
                    <a:latin typeface="Gill Sans MT" panose="020B0502020104020203" pitchFamily="34" charset="0"/>
                  </a:rPr>
                  <a:t>Kd</a:t>
                </a:r>
                <a:r>
                  <a:rPr lang="en-US" sz="2800" dirty="0">
                    <a:latin typeface="Gill Sans MT" panose="020B0502020104020203" pitchFamily="34" charset="0"/>
                  </a:rPr>
                  <a:t> = Derivative Gain</a:t>
                </a:r>
              </a:p>
              <a:p>
                <a:r>
                  <a:rPr lang="en-US" sz="2800" dirty="0">
                    <a:latin typeface="Gill Sans MT" panose="020B0502020104020203" pitchFamily="34" charset="0"/>
                  </a:rPr>
                  <a:t>e(t) = SP - PV(t)”</a:t>
                </a:r>
              </a:p>
              <a:p>
                <a:pPr marL="540000" indent="-360000">
                  <a:buClr>
                    <a:srgbClr val="8ABF5E"/>
                  </a:buClr>
                  <a:buFont typeface="Arial" panose="020B0604020202020204" pitchFamily="34" charset="0"/>
                  <a:buChar char="•"/>
                </a:pPr>
                <a:endParaRPr lang="en-US" sz="28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2F5CC60-AFA2-7B48-A6E8-A4533EF6EC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603" y="545691"/>
                <a:ext cx="10650794" cy="5218728"/>
              </a:xfrm>
              <a:prstGeom prst="roundRect">
                <a:avLst>
                  <a:gd name="adj" fmla="val 3168"/>
                </a:avLst>
              </a:prstGeom>
              <a:blipFill>
                <a:blip r:embed="rId2"/>
                <a:stretch>
                  <a:fillRect l="-341"/>
                </a:stretch>
              </a:blipFill>
              <a:ln w="76200">
                <a:solidFill>
                  <a:srgbClr val="325D6B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643018A-3F08-2D4C-A32D-9AD15A1ED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7589" y="5899355"/>
            <a:ext cx="1674411" cy="958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A7FD5B-6645-574E-8288-E249CE10D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4419"/>
            <a:ext cx="10515600" cy="1093581"/>
          </a:xfrm>
        </p:spPr>
        <p:txBody>
          <a:bodyPr/>
          <a:lstStyle/>
          <a:p>
            <a:r>
              <a:rPr lang="en-US" dirty="0">
                <a:solidFill>
                  <a:srgbClr val="33A5DB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PID notes</a:t>
            </a:r>
          </a:p>
        </p:txBody>
      </p:sp>
    </p:spTree>
    <p:extLst>
      <p:ext uri="{BB962C8B-B14F-4D97-AF65-F5344CB8AC3E}">
        <p14:creationId xmlns:p14="http://schemas.microsoft.com/office/powerpoint/2010/main" val="25110730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2B6281-F83B-0547-A216-EC88994C622B}"/>
              </a:ext>
            </a:extLst>
          </p:cNvPr>
          <p:cNvCxnSpPr>
            <a:cxnSpLocks/>
          </p:cNvCxnSpPr>
          <p:nvPr/>
        </p:nvCxnSpPr>
        <p:spPr>
          <a:xfrm>
            <a:off x="6096000" y="2057400"/>
            <a:ext cx="0" cy="2743200"/>
          </a:xfrm>
          <a:prstGeom prst="line">
            <a:avLst/>
          </a:prstGeom>
          <a:ln w="317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9D8566-D190-B743-BACC-1F5C08933BBF}"/>
              </a:ext>
            </a:extLst>
          </p:cNvPr>
          <p:cNvSpPr txBox="1"/>
          <p:nvPr/>
        </p:nvSpPr>
        <p:spPr>
          <a:xfrm>
            <a:off x="6891874" y="2921168"/>
            <a:ext cx="491065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dirty="0">
                <a:latin typeface="Gill Sans MT" panose="020B0502020104020203" pitchFamily="34" charset="77"/>
              </a:rPr>
              <a:t>Line Tracing Workshop</a:t>
            </a:r>
          </a:p>
          <a:p>
            <a:r>
              <a:rPr lang="en-US" sz="2400" dirty="0">
                <a:latin typeface="Gill Sans MT" panose="020B0502020104020203" pitchFamily="34" charset="77"/>
              </a:rPr>
              <a:t>Sem 1 Week 9</a:t>
            </a:r>
            <a:endParaRPr lang="en-US" sz="2000" dirty="0">
              <a:latin typeface="Gill Sans MT" panose="020B0502020104020203" pitchFamily="34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0824C2-A795-449B-AC7A-8F3697990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7589" y="5899355"/>
            <a:ext cx="1674411" cy="958645"/>
          </a:xfrm>
          <a:prstGeom prst="rect">
            <a:avLst/>
          </a:prstGeom>
        </p:spPr>
      </p:pic>
      <p:pic>
        <p:nvPicPr>
          <p:cNvPr id="2050" name="Picture 2" descr="SOAR Line Tracing Workshop Feedback Form">
            <a:extLst>
              <a:ext uri="{FF2B5EF4-FFF2-40B4-BE49-F238E27FC236}">
                <a16:creationId xmlns:a16="http://schemas.microsoft.com/office/drawing/2014/main" id="{3C663884-F25A-4136-8167-BA959D2A7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520" y="1832486"/>
            <a:ext cx="3193026" cy="319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BFEC2A8-74D2-43C5-A3CD-E20A66188314}"/>
              </a:ext>
            </a:extLst>
          </p:cNvPr>
          <p:cNvSpPr txBox="1">
            <a:spLocks/>
          </p:cNvSpPr>
          <p:nvPr/>
        </p:nvSpPr>
        <p:spPr>
          <a:xfrm>
            <a:off x="707068" y="738905"/>
            <a:ext cx="4839929" cy="10935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9BA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(Anon) Feedback Form</a:t>
            </a:r>
          </a:p>
        </p:txBody>
      </p:sp>
    </p:spTree>
    <p:extLst>
      <p:ext uri="{BB962C8B-B14F-4D97-AF65-F5344CB8AC3E}">
        <p14:creationId xmlns:p14="http://schemas.microsoft.com/office/powerpoint/2010/main" val="26292277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2F5CC60-AFA2-7B48-A6E8-A4533EF6ECE1}"/>
              </a:ext>
            </a:extLst>
          </p:cNvPr>
          <p:cNvSpPr/>
          <p:nvPr/>
        </p:nvSpPr>
        <p:spPr>
          <a:xfrm>
            <a:off x="770603" y="1742511"/>
            <a:ext cx="10650794" cy="4021908"/>
          </a:xfrm>
          <a:prstGeom prst="roundRect">
            <a:avLst>
              <a:gd name="adj" fmla="val 3168"/>
            </a:avLst>
          </a:prstGeom>
          <a:noFill/>
          <a:ln w="76200">
            <a:solidFill>
              <a:srgbClr val="325D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0000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Pointer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43018A-3F08-2D4C-A32D-9AD15A1E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589" y="5899355"/>
            <a:ext cx="1674411" cy="958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A7FD5B-6645-574E-8288-E249CE10D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8930"/>
            <a:ext cx="10515600" cy="1093581"/>
          </a:xfrm>
        </p:spPr>
        <p:txBody>
          <a:bodyPr/>
          <a:lstStyle/>
          <a:p>
            <a:r>
              <a:rPr lang="en-US" dirty="0">
                <a:solidFill>
                  <a:srgbClr val="EF4D47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TITLE two</a:t>
            </a:r>
          </a:p>
        </p:txBody>
      </p:sp>
    </p:spTree>
    <p:extLst>
      <p:ext uri="{BB962C8B-B14F-4D97-AF65-F5344CB8AC3E}">
        <p14:creationId xmlns:p14="http://schemas.microsoft.com/office/powerpoint/2010/main" val="36432681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2F5CC60-AFA2-7B48-A6E8-A4533EF6ECE1}"/>
              </a:ext>
            </a:extLst>
          </p:cNvPr>
          <p:cNvSpPr/>
          <p:nvPr/>
        </p:nvSpPr>
        <p:spPr>
          <a:xfrm>
            <a:off x="6095999" y="648930"/>
            <a:ext cx="5325397" cy="5115489"/>
          </a:xfrm>
          <a:prstGeom prst="roundRect">
            <a:avLst>
              <a:gd name="adj" fmla="val 3168"/>
            </a:avLst>
          </a:prstGeom>
          <a:noFill/>
          <a:ln w="76200">
            <a:solidFill>
              <a:srgbClr val="325D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rmAutofit/>
          </a:bodyPr>
          <a:lstStyle/>
          <a:p>
            <a:pPr marL="540000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MT" panose="020B0502020104020203" pitchFamily="34" charset="77"/>
              </a:rPr>
              <a:t>Pointer 1</a:t>
            </a:r>
          </a:p>
          <a:p>
            <a:pPr marL="540000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MT" panose="020B0502020104020203" pitchFamily="34" charset="77"/>
              </a:rPr>
              <a:t>Pointer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43018A-3F08-2D4C-A32D-9AD15A1E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589" y="5899355"/>
            <a:ext cx="1674411" cy="958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A7FD5B-6645-574E-8288-E249CE10D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2209"/>
            <a:ext cx="4839929" cy="1093581"/>
          </a:xfrm>
        </p:spPr>
        <p:txBody>
          <a:bodyPr/>
          <a:lstStyle/>
          <a:p>
            <a:r>
              <a:rPr lang="en-US" dirty="0">
                <a:solidFill>
                  <a:srgbClr val="F9BA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TITLE three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FFE53B-60E4-DD42-92CB-84CE6451B884}"/>
              </a:ext>
            </a:extLst>
          </p:cNvPr>
          <p:cNvSpPr txBox="1"/>
          <p:nvPr/>
        </p:nvSpPr>
        <p:spPr>
          <a:xfrm>
            <a:off x="901148" y="3791124"/>
            <a:ext cx="4776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  <a:ea typeface="Menlo" panose="020B0609030804020204" pitchFamily="49" charset="0"/>
                <a:cs typeface="Menlo" panose="020B0609030804020204" pitchFamily="49" charset="0"/>
              </a:rPr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10619338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2F5CC60-AFA2-7B48-A6E8-A4533EF6ECE1}"/>
              </a:ext>
            </a:extLst>
          </p:cNvPr>
          <p:cNvSpPr/>
          <p:nvPr/>
        </p:nvSpPr>
        <p:spPr>
          <a:xfrm>
            <a:off x="6297561" y="648930"/>
            <a:ext cx="5123835" cy="5115489"/>
          </a:xfrm>
          <a:prstGeom prst="roundRect">
            <a:avLst>
              <a:gd name="adj" fmla="val 3168"/>
            </a:avLst>
          </a:prstGeom>
          <a:noFill/>
          <a:ln w="76200">
            <a:solidFill>
              <a:srgbClr val="325D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rmAutofit/>
          </a:bodyPr>
          <a:lstStyle/>
          <a:p>
            <a:pPr marL="540000" indent="-360000">
              <a:buClr>
                <a:srgbClr val="EF4D47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MT" panose="020B0502020104020203" pitchFamily="34" charset="77"/>
              </a:rPr>
              <a:t>Pointer 1</a:t>
            </a:r>
          </a:p>
          <a:p>
            <a:pPr marL="540000" indent="-360000">
              <a:buClr>
                <a:srgbClr val="EF4D47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MT" panose="020B0502020104020203" pitchFamily="34" charset="77"/>
              </a:rPr>
              <a:t>Pointer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43018A-3F08-2D4C-A32D-9AD15A1E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589" y="5899355"/>
            <a:ext cx="1674411" cy="958645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8FDDD3F-D93D-F347-95A0-614FE318A4B9}"/>
              </a:ext>
            </a:extLst>
          </p:cNvPr>
          <p:cNvSpPr/>
          <p:nvPr/>
        </p:nvSpPr>
        <p:spPr>
          <a:xfrm>
            <a:off x="770605" y="648930"/>
            <a:ext cx="5123835" cy="5115489"/>
          </a:xfrm>
          <a:prstGeom prst="roundRect">
            <a:avLst>
              <a:gd name="adj" fmla="val 3168"/>
            </a:avLst>
          </a:prstGeom>
          <a:noFill/>
          <a:ln w="76200">
            <a:solidFill>
              <a:srgbClr val="325D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rmAutofit/>
          </a:bodyPr>
          <a:lstStyle/>
          <a:p>
            <a:pPr marL="540000" indent="-360000">
              <a:buClr>
                <a:srgbClr val="33A5DB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MT" panose="020B0502020104020203" pitchFamily="34" charset="77"/>
              </a:rPr>
              <a:t>Pointer 1</a:t>
            </a:r>
          </a:p>
          <a:p>
            <a:pPr marL="540000" indent="-360000">
              <a:buClr>
                <a:srgbClr val="33A5DB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latin typeface="Gill Sans MT" panose="020B0502020104020203" pitchFamily="34" charset="77"/>
              </a:rPr>
              <a:t>Pointer 2</a:t>
            </a:r>
          </a:p>
        </p:txBody>
      </p:sp>
    </p:spTree>
    <p:extLst>
      <p:ext uri="{BB962C8B-B14F-4D97-AF65-F5344CB8AC3E}">
        <p14:creationId xmlns:p14="http://schemas.microsoft.com/office/powerpoint/2010/main" val="32223290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2F5CC60-AFA2-7B48-A6E8-A4533EF6ECE1}"/>
              </a:ext>
            </a:extLst>
          </p:cNvPr>
          <p:cNvSpPr/>
          <p:nvPr/>
        </p:nvSpPr>
        <p:spPr>
          <a:xfrm>
            <a:off x="752168" y="2338719"/>
            <a:ext cx="3221293" cy="2180561"/>
          </a:xfrm>
          <a:prstGeom prst="roundRect">
            <a:avLst>
              <a:gd name="adj" fmla="val 3168"/>
            </a:avLst>
          </a:prstGeom>
          <a:noFill/>
          <a:ln w="76200">
            <a:solidFill>
              <a:srgbClr val="325D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rmAutofit/>
          </a:bodyPr>
          <a:lstStyle/>
          <a:p>
            <a:pPr marL="540000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</a:rPr>
              <a:t>Pointer 1</a:t>
            </a:r>
          </a:p>
          <a:p>
            <a:pPr marL="540000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</a:rPr>
              <a:t>Pointer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43018A-3F08-2D4C-A32D-9AD15A1E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589" y="5899355"/>
            <a:ext cx="1674411" cy="958645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3FB9B1-8B01-2A4B-AB89-BA40720FE9DC}"/>
              </a:ext>
            </a:extLst>
          </p:cNvPr>
          <p:cNvSpPr/>
          <p:nvPr/>
        </p:nvSpPr>
        <p:spPr>
          <a:xfrm>
            <a:off x="4485353" y="2338718"/>
            <a:ext cx="3221293" cy="2180561"/>
          </a:xfrm>
          <a:prstGeom prst="roundRect">
            <a:avLst>
              <a:gd name="adj" fmla="val 3168"/>
            </a:avLst>
          </a:prstGeom>
          <a:noFill/>
          <a:ln w="76200">
            <a:solidFill>
              <a:srgbClr val="4580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rmAutofit/>
          </a:bodyPr>
          <a:lstStyle/>
          <a:p>
            <a:pPr marL="540000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</a:rPr>
              <a:t>Pointer 1</a:t>
            </a:r>
          </a:p>
          <a:p>
            <a:pPr marL="540000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</a:rPr>
              <a:t>Pointer 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FF781AB-E5D0-1740-AAC5-57E53D29AA9F}"/>
              </a:ext>
            </a:extLst>
          </p:cNvPr>
          <p:cNvSpPr/>
          <p:nvPr/>
        </p:nvSpPr>
        <p:spPr>
          <a:xfrm>
            <a:off x="8218538" y="2338717"/>
            <a:ext cx="3221293" cy="2180561"/>
          </a:xfrm>
          <a:prstGeom prst="roundRect">
            <a:avLst>
              <a:gd name="adj" fmla="val 3168"/>
            </a:avLst>
          </a:prstGeom>
          <a:noFill/>
          <a:ln w="76200">
            <a:solidFill>
              <a:srgbClr val="5BA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rmAutofit/>
          </a:bodyPr>
          <a:lstStyle/>
          <a:p>
            <a:pPr marL="540000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</a:rPr>
              <a:t>Pointer 1</a:t>
            </a:r>
          </a:p>
          <a:p>
            <a:pPr marL="540000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</a:rPr>
              <a:t>Pointer 2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A23B2DC-87FE-0A46-87B9-8B558503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8930"/>
            <a:ext cx="10515600" cy="1093581"/>
          </a:xfrm>
        </p:spPr>
        <p:txBody>
          <a:bodyPr/>
          <a:lstStyle/>
          <a:p>
            <a:r>
              <a:rPr lang="en-US" dirty="0">
                <a:solidFill>
                  <a:srgbClr val="F74BD6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TITLE four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B049A6-2BD2-404B-8611-1EBB070FC57D}"/>
              </a:ext>
            </a:extLst>
          </p:cNvPr>
          <p:cNvSpPr txBox="1"/>
          <p:nvPr/>
        </p:nvSpPr>
        <p:spPr>
          <a:xfrm>
            <a:off x="1007160" y="2178899"/>
            <a:ext cx="1459594" cy="369332"/>
          </a:xfrm>
          <a:prstGeom prst="rect">
            <a:avLst/>
          </a:prstGeom>
          <a:solidFill>
            <a:srgbClr val="231F2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Gill Sans MT" panose="020B0502020104020203" pitchFamily="34" charset="77"/>
                <a:ea typeface="Menlo" panose="020B0609030804020204" pitchFamily="49" charset="0"/>
                <a:cs typeface="Menlo" panose="020B0609030804020204" pitchFamily="49" charset="0"/>
              </a:rPr>
              <a:t>BODY 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83FD25-9E48-3348-809B-CF0B2F02C7F1}"/>
              </a:ext>
            </a:extLst>
          </p:cNvPr>
          <p:cNvSpPr txBox="1"/>
          <p:nvPr/>
        </p:nvSpPr>
        <p:spPr>
          <a:xfrm>
            <a:off x="4735888" y="2178899"/>
            <a:ext cx="1459594" cy="369332"/>
          </a:xfrm>
          <a:prstGeom prst="rect">
            <a:avLst/>
          </a:prstGeom>
          <a:solidFill>
            <a:srgbClr val="231F2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Gill Sans MT" panose="020B0502020104020203" pitchFamily="34" charset="77"/>
                <a:ea typeface="Menlo" panose="020B0609030804020204" pitchFamily="49" charset="0"/>
                <a:cs typeface="Menlo" panose="020B0609030804020204" pitchFamily="49" charset="0"/>
              </a:rPr>
              <a:t>BODY TEXT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F365D1-162B-1C4F-A645-9B5FD6E527A3}"/>
              </a:ext>
            </a:extLst>
          </p:cNvPr>
          <p:cNvSpPr txBox="1"/>
          <p:nvPr/>
        </p:nvSpPr>
        <p:spPr>
          <a:xfrm>
            <a:off x="8464616" y="2154051"/>
            <a:ext cx="1459594" cy="369332"/>
          </a:xfrm>
          <a:prstGeom prst="rect">
            <a:avLst/>
          </a:prstGeom>
          <a:solidFill>
            <a:srgbClr val="231F2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Gill Sans MT" panose="020B0502020104020203" pitchFamily="34" charset="77"/>
                <a:ea typeface="Menlo" panose="020B0609030804020204" pitchFamily="49" charset="0"/>
                <a:cs typeface="Menlo" panose="020B0609030804020204" pitchFamily="49" charset="0"/>
              </a:rPr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35417833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2F5CC60-AFA2-7B48-A6E8-A4533EF6ECE1}"/>
              </a:ext>
            </a:extLst>
          </p:cNvPr>
          <p:cNvSpPr/>
          <p:nvPr/>
        </p:nvSpPr>
        <p:spPr>
          <a:xfrm>
            <a:off x="603121" y="2349000"/>
            <a:ext cx="2880000" cy="2160000"/>
          </a:xfrm>
          <a:prstGeom prst="roundRect">
            <a:avLst>
              <a:gd name="adj" fmla="val 3168"/>
            </a:avLst>
          </a:prstGeom>
          <a:noFill/>
          <a:ln w="76200">
            <a:solidFill>
              <a:srgbClr val="325D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rmAutofit/>
          </a:bodyPr>
          <a:lstStyle/>
          <a:p>
            <a:pPr marL="540000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</a:rPr>
              <a:t>Pointer 1</a:t>
            </a:r>
          </a:p>
          <a:p>
            <a:pPr marL="540000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</a:rPr>
              <a:t>Pointer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43018A-3F08-2D4C-A32D-9AD15A1E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589" y="5899355"/>
            <a:ext cx="1674411" cy="958645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3FB9B1-8B01-2A4B-AB89-BA40720FE9DC}"/>
              </a:ext>
            </a:extLst>
          </p:cNvPr>
          <p:cNvSpPr/>
          <p:nvPr/>
        </p:nvSpPr>
        <p:spPr>
          <a:xfrm>
            <a:off x="4656000" y="2349459"/>
            <a:ext cx="2880000" cy="2160000"/>
          </a:xfrm>
          <a:prstGeom prst="roundRect">
            <a:avLst>
              <a:gd name="adj" fmla="val 3168"/>
            </a:avLst>
          </a:prstGeom>
          <a:noFill/>
          <a:ln w="76200">
            <a:solidFill>
              <a:srgbClr val="4580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rmAutofit/>
          </a:bodyPr>
          <a:lstStyle/>
          <a:p>
            <a:pPr marL="540000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</a:rPr>
              <a:t>Pointer 1</a:t>
            </a:r>
          </a:p>
          <a:p>
            <a:pPr marL="540000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</a:rPr>
              <a:t>Pointer 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FF781AB-E5D0-1740-AAC5-57E53D29AA9F}"/>
              </a:ext>
            </a:extLst>
          </p:cNvPr>
          <p:cNvSpPr/>
          <p:nvPr/>
        </p:nvSpPr>
        <p:spPr>
          <a:xfrm>
            <a:off x="8708879" y="2349000"/>
            <a:ext cx="2880000" cy="2160000"/>
          </a:xfrm>
          <a:prstGeom prst="roundRect">
            <a:avLst>
              <a:gd name="adj" fmla="val 3168"/>
            </a:avLst>
          </a:prstGeom>
          <a:noFill/>
          <a:ln w="76200">
            <a:solidFill>
              <a:srgbClr val="5BA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rmAutofit/>
          </a:bodyPr>
          <a:lstStyle/>
          <a:p>
            <a:pPr marL="540000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</a:rPr>
              <a:t>Pointer 1</a:t>
            </a:r>
          </a:p>
          <a:p>
            <a:pPr marL="540000" indent="-360000">
              <a:buClr>
                <a:srgbClr val="8ABF5E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</a:rPr>
              <a:t>Pointer 2</a:t>
            </a: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0E0648D6-BC06-1D4B-A989-D7B277F261C5}"/>
              </a:ext>
            </a:extLst>
          </p:cNvPr>
          <p:cNvSpPr/>
          <p:nvPr/>
        </p:nvSpPr>
        <p:spPr>
          <a:xfrm rot="5400000">
            <a:off x="3663979" y="3207774"/>
            <a:ext cx="811161" cy="442452"/>
          </a:xfrm>
          <a:prstGeom prst="triangle">
            <a:avLst/>
          </a:prstGeom>
          <a:solidFill>
            <a:srgbClr val="EF4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AAF96E02-7067-2D48-8B0F-E63C013CFFD1}"/>
              </a:ext>
            </a:extLst>
          </p:cNvPr>
          <p:cNvSpPr/>
          <p:nvPr/>
        </p:nvSpPr>
        <p:spPr>
          <a:xfrm rot="5400000">
            <a:off x="7716859" y="3207775"/>
            <a:ext cx="811161" cy="442452"/>
          </a:xfrm>
          <a:prstGeom prst="triangle">
            <a:avLst/>
          </a:prstGeom>
          <a:solidFill>
            <a:srgbClr val="00A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DDB216-DC95-2A4B-A0FF-839662962AA9}"/>
              </a:ext>
            </a:extLst>
          </p:cNvPr>
          <p:cNvSpPr txBox="1"/>
          <p:nvPr/>
        </p:nvSpPr>
        <p:spPr>
          <a:xfrm>
            <a:off x="603121" y="5388221"/>
            <a:ext cx="888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  <a:ea typeface="Menlo" panose="020B0609030804020204" pitchFamily="49" charset="0"/>
                <a:cs typeface="Menlo" panose="020B0609030804020204" pitchFamily="49" charset="0"/>
              </a:rPr>
              <a:t>BODY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603498E-CD8A-E14F-9A86-6CA1D5E7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8930"/>
            <a:ext cx="10515600" cy="1093581"/>
          </a:xfrm>
        </p:spPr>
        <p:txBody>
          <a:bodyPr/>
          <a:lstStyle/>
          <a:p>
            <a:r>
              <a:rPr lang="en-US" dirty="0">
                <a:solidFill>
                  <a:srgbClr val="F74BD6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TITLE five</a:t>
            </a:r>
          </a:p>
        </p:txBody>
      </p:sp>
    </p:spTree>
    <p:extLst>
      <p:ext uri="{BB962C8B-B14F-4D97-AF65-F5344CB8AC3E}">
        <p14:creationId xmlns:p14="http://schemas.microsoft.com/office/powerpoint/2010/main" val="41828099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DC28066-6DB6-7C4C-BBA9-A91BFD0A1AED}"/>
              </a:ext>
            </a:extLst>
          </p:cNvPr>
          <p:cNvCxnSpPr>
            <a:cxnSpLocks/>
          </p:cNvCxnSpPr>
          <p:nvPr/>
        </p:nvCxnSpPr>
        <p:spPr>
          <a:xfrm>
            <a:off x="4766601" y="2733277"/>
            <a:ext cx="2556387" cy="128931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F98E58-3B3C-1B41-B23B-5087AE242C5E}"/>
              </a:ext>
            </a:extLst>
          </p:cNvPr>
          <p:cNvCxnSpPr>
            <a:cxnSpLocks/>
          </p:cNvCxnSpPr>
          <p:nvPr/>
        </p:nvCxnSpPr>
        <p:spPr>
          <a:xfrm flipH="1">
            <a:off x="7276699" y="2464740"/>
            <a:ext cx="3521109" cy="15578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643018A-3F08-2D4C-A32D-9AD15A1E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589" y="5899355"/>
            <a:ext cx="1674411" cy="9586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DDB216-DC95-2A4B-A0FF-839662962AA9}"/>
              </a:ext>
            </a:extLst>
          </p:cNvPr>
          <p:cNvSpPr txBox="1"/>
          <p:nvPr/>
        </p:nvSpPr>
        <p:spPr>
          <a:xfrm>
            <a:off x="494816" y="4004261"/>
            <a:ext cx="2154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  <a:ea typeface="Menlo" panose="020B0609030804020204" pitchFamily="49" charset="0"/>
                <a:cs typeface="Menlo" panose="020B0609030804020204" pitchFamily="49" charset="0"/>
              </a:rPr>
              <a:t>BODY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603498E-CD8A-E14F-9A86-6CA1D5E7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8930"/>
            <a:ext cx="10515600" cy="1093581"/>
          </a:xfrm>
        </p:spPr>
        <p:txBody>
          <a:bodyPr/>
          <a:lstStyle/>
          <a:p>
            <a:r>
              <a:rPr lang="en-US" dirty="0">
                <a:solidFill>
                  <a:srgbClr val="F74BD6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TITLE five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80A11D-49F4-7841-955A-E464CC4FC897}"/>
              </a:ext>
            </a:extLst>
          </p:cNvPr>
          <p:cNvCxnSpPr>
            <a:cxnSpLocks/>
          </p:cNvCxnSpPr>
          <p:nvPr/>
        </p:nvCxnSpPr>
        <p:spPr>
          <a:xfrm flipV="1">
            <a:off x="2256503" y="2718620"/>
            <a:ext cx="2510098" cy="79149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5C5DC93B-CB90-694E-A758-237CC58AC130}"/>
              </a:ext>
            </a:extLst>
          </p:cNvPr>
          <p:cNvSpPr/>
          <p:nvPr/>
        </p:nvSpPr>
        <p:spPr>
          <a:xfrm>
            <a:off x="1976284" y="3229898"/>
            <a:ext cx="560438" cy="560438"/>
          </a:xfrm>
          <a:prstGeom prst="ellipse">
            <a:avLst/>
          </a:prstGeom>
          <a:solidFill>
            <a:srgbClr val="231F2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8B200D9-3403-984B-B1BD-7E9606BBE5C7}"/>
              </a:ext>
            </a:extLst>
          </p:cNvPr>
          <p:cNvSpPr/>
          <p:nvPr/>
        </p:nvSpPr>
        <p:spPr>
          <a:xfrm>
            <a:off x="4486382" y="2438401"/>
            <a:ext cx="560438" cy="560438"/>
          </a:xfrm>
          <a:prstGeom prst="ellipse">
            <a:avLst/>
          </a:prstGeom>
          <a:solidFill>
            <a:srgbClr val="231F2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5822BE-5352-1E46-9908-BB888D1B4AEA}"/>
              </a:ext>
            </a:extLst>
          </p:cNvPr>
          <p:cNvSpPr/>
          <p:nvPr/>
        </p:nvSpPr>
        <p:spPr>
          <a:xfrm>
            <a:off x="7042769" y="3724042"/>
            <a:ext cx="560438" cy="560438"/>
          </a:xfrm>
          <a:prstGeom prst="ellipse">
            <a:avLst/>
          </a:prstGeom>
          <a:solidFill>
            <a:srgbClr val="231F2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DDBB58D-DEAB-7145-AA28-DAD577F9A31F}"/>
              </a:ext>
            </a:extLst>
          </p:cNvPr>
          <p:cNvSpPr/>
          <p:nvPr/>
        </p:nvSpPr>
        <p:spPr>
          <a:xfrm>
            <a:off x="10517589" y="2193768"/>
            <a:ext cx="560438" cy="560438"/>
          </a:xfrm>
          <a:prstGeom prst="ellipse">
            <a:avLst/>
          </a:prstGeom>
          <a:solidFill>
            <a:srgbClr val="231F2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7BB553-4B78-7646-AAB8-7735581B42FF}"/>
              </a:ext>
            </a:extLst>
          </p:cNvPr>
          <p:cNvSpPr txBox="1"/>
          <p:nvPr/>
        </p:nvSpPr>
        <p:spPr>
          <a:xfrm>
            <a:off x="5046820" y="1398805"/>
            <a:ext cx="2154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  <a:ea typeface="Menlo" panose="020B0609030804020204" pitchFamily="49" charset="0"/>
                <a:cs typeface="Menlo" panose="020B0609030804020204" pitchFamily="49" charset="0"/>
              </a:rPr>
              <a:t>BODY TEXT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B99F3A-E046-4A48-81F8-D0FD2286E949}"/>
              </a:ext>
            </a:extLst>
          </p:cNvPr>
          <p:cNvSpPr txBox="1"/>
          <p:nvPr/>
        </p:nvSpPr>
        <p:spPr>
          <a:xfrm>
            <a:off x="7322988" y="4506874"/>
            <a:ext cx="2154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  <a:ea typeface="Menlo" panose="020B0609030804020204" pitchFamily="49" charset="0"/>
                <a:cs typeface="Menlo" panose="020B0609030804020204" pitchFamily="49" charset="0"/>
              </a:rPr>
              <a:t>BODY TEXT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6C6862-8045-674B-BF3F-17E2F764DBF7}"/>
              </a:ext>
            </a:extLst>
          </p:cNvPr>
          <p:cNvSpPr txBox="1"/>
          <p:nvPr/>
        </p:nvSpPr>
        <p:spPr>
          <a:xfrm>
            <a:off x="8400171" y="1214139"/>
            <a:ext cx="2154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  <a:ea typeface="Menlo" panose="020B0609030804020204" pitchFamily="49" charset="0"/>
                <a:cs typeface="Menlo" panose="020B0609030804020204" pitchFamily="49" charset="0"/>
              </a:rPr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4235804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2F5CC60-AFA2-7B48-A6E8-A4533EF6ECE1}"/>
              </a:ext>
            </a:extLst>
          </p:cNvPr>
          <p:cNvSpPr/>
          <p:nvPr/>
        </p:nvSpPr>
        <p:spPr>
          <a:xfrm>
            <a:off x="6095999" y="648930"/>
            <a:ext cx="5325397" cy="5115489"/>
          </a:xfrm>
          <a:prstGeom prst="roundRect">
            <a:avLst>
              <a:gd name="adj" fmla="val 3168"/>
            </a:avLst>
          </a:prstGeom>
          <a:noFill/>
          <a:ln w="76200">
            <a:solidFill>
              <a:srgbClr val="325D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rmAutofit/>
          </a:bodyPr>
          <a:lstStyle/>
          <a:p>
            <a:pPr marL="922950" indent="-742950">
              <a:buClr>
                <a:srgbClr val="8ABF5E"/>
              </a:buClr>
              <a:buFont typeface="+mj-lt"/>
              <a:buAutoNum type="arabicPeriod"/>
            </a:pPr>
            <a:r>
              <a:rPr lang="en-US" sz="3200" dirty="0">
                <a:latin typeface="Gill Sans MT" panose="020B0502020104020203" pitchFamily="34" charset="77"/>
              </a:rPr>
              <a:t>Arduino IDE (0.33h, 2sf)</a:t>
            </a:r>
          </a:p>
          <a:p>
            <a:pPr marL="922950" indent="-742950">
              <a:buClr>
                <a:srgbClr val="8ABF5E"/>
              </a:buClr>
              <a:buFont typeface="+mj-lt"/>
              <a:buAutoNum type="arabicPeriod"/>
            </a:pPr>
            <a:r>
              <a:rPr lang="en-US" sz="3200" dirty="0">
                <a:latin typeface="Gill Sans MT" panose="020B0502020104020203" pitchFamily="34" charset="77"/>
              </a:rPr>
              <a:t>Hardware (1800s)</a:t>
            </a:r>
          </a:p>
          <a:p>
            <a:pPr marL="922950" indent="-742950">
              <a:buClr>
                <a:srgbClr val="8ABF5E"/>
              </a:buClr>
              <a:buFont typeface="+mj-lt"/>
              <a:buAutoNum type="arabicPeriod"/>
            </a:pPr>
            <a:r>
              <a:rPr lang="en-US" sz="3200" dirty="0">
                <a:latin typeface="Gill Sans MT" panose="020B0502020104020203" pitchFamily="34" charset="77"/>
              </a:rPr>
              <a:t>Line Tracing Logic (1/2h)</a:t>
            </a:r>
          </a:p>
          <a:p>
            <a:pPr marL="922950" indent="-742950">
              <a:buClr>
                <a:srgbClr val="8ABF5E"/>
              </a:buClr>
              <a:buFont typeface="+mj-lt"/>
              <a:buAutoNum type="arabicPeriod"/>
            </a:pPr>
            <a:r>
              <a:rPr lang="en-US" sz="3200" dirty="0">
                <a:latin typeface="Gill Sans MT" panose="020B0502020104020203" pitchFamily="34" charset="77"/>
              </a:rPr>
              <a:t>PID Theory (15 mins)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43018A-3F08-2D4C-A32D-9AD15A1E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589" y="5899355"/>
            <a:ext cx="1674411" cy="958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A7FD5B-6645-574E-8288-E249CE10D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2209"/>
            <a:ext cx="4839929" cy="1093581"/>
          </a:xfrm>
        </p:spPr>
        <p:txBody>
          <a:bodyPr/>
          <a:lstStyle/>
          <a:p>
            <a:r>
              <a:rPr lang="en-US" dirty="0">
                <a:solidFill>
                  <a:srgbClr val="F9BA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899633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roup 195">
            <a:extLst>
              <a:ext uri="{FF2B5EF4-FFF2-40B4-BE49-F238E27FC236}">
                <a16:creationId xmlns:a16="http://schemas.microsoft.com/office/drawing/2014/main" id="{54BD3954-E147-BD48-B595-20C450F91E3F}"/>
              </a:ext>
            </a:extLst>
          </p:cNvPr>
          <p:cNvGrpSpPr/>
          <p:nvPr/>
        </p:nvGrpSpPr>
        <p:grpSpPr>
          <a:xfrm>
            <a:off x="774706" y="441304"/>
            <a:ext cx="10207652" cy="5898379"/>
            <a:chOff x="774706" y="441304"/>
            <a:chExt cx="10207652" cy="5898379"/>
          </a:xfrm>
        </p:grpSpPr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7F1B4E21-71EA-EC49-B817-7F8E026D2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24922" y="908003"/>
              <a:ext cx="540000" cy="540000"/>
            </a:xfrm>
            <a:prstGeom prst="rect">
              <a:avLst/>
            </a:pr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C13BC31F-17E4-5C49-AE87-2357BFFEB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9642" y="5115265"/>
              <a:ext cx="540000" cy="540000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3E0DE380-65D2-2F41-9ECE-9E1C1D533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16862" y="5655265"/>
              <a:ext cx="540000" cy="540000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CBB62E0A-4808-4F4B-9637-370B56B2F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10306" y="5625408"/>
              <a:ext cx="540000" cy="540000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0D159E0B-0F92-FD40-8289-DD8C93710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22686" y="2721522"/>
              <a:ext cx="540000" cy="540000"/>
            </a:xfrm>
            <a:prstGeom prst="rect">
              <a:avLst/>
            </a:pr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C117C8E5-1C22-374A-9F9A-EFD2D764F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42358" y="4991063"/>
              <a:ext cx="540000" cy="540000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E40DD63A-0D8D-AC46-96B8-622A5C970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16301" y="5373446"/>
              <a:ext cx="540000" cy="540000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AB3A2454-2740-8245-8FD1-8B9FFEFDD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28762" y="3631649"/>
              <a:ext cx="540000" cy="540000"/>
            </a:xfrm>
            <a:prstGeom prst="rect">
              <a:avLst/>
            </a:pr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8BC494A8-D0F1-BE49-B707-32E98B2A5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023299" y="527178"/>
              <a:ext cx="540000" cy="540000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F9E71247-E7B7-CF41-8A7F-FDD68CD21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37824" y="4161213"/>
              <a:ext cx="540000" cy="540000"/>
            </a:xfrm>
            <a:prstGeom prst="rect">
              <a:avLst/>
            </a:prstGeom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561BDCBE-1823-3D41-83C1-96B15803E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509620" y="5799683"/>
              <a:ext cx="540000" cy="540000"/>
            </a:xfrm>
            <a:prstGeom prst="rect">
              <a:avLst/>
            </a:prstGeom>
          </p:spPr>
        </p:pic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904B2044-B9AE-2949-AE29-640D44B7C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415435" y="2427426"/>
              <a:ext cx="540000" cy="540000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48C765CA-7F5A-C940-A66E-82D970614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525201" y="2136937"/>
              <a:ext cx="540000" cy="540000"/>
            </a:xfrm>
            <a:prstGeom prst="rect">
              <a:avLst/>
            </a:prstGeom>
          </p:spPr>
        </p:pic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16391C54-9BD3-7645-98F3-97AB9A3D1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873493" y="4712159"/>
              <a:ext cx="540000" cy="540000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8FBAB9C3-100D-6C47-8B2D-653CF2F33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669715" y="5740290"/>
              <a:ext cx="540000" cy="540000"/>
            </a:xfrm>
            <a:prstGeom prst="rect">
              <a:avLst/>
            </a:prstGeom>
          </p:spPr>
        </p:pic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C87546D8-20F1-6247-A8BB-B0FEFB21D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746792" y="2069457"/>
              <a:ext cx="540000" cy="540000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8625EA02-897C-654E-B732-C8AD6212F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674217" y="3091649"/>
              <a:ext cx="540000" cy="540000"/>
            </a:xfrm>
            <a:prstGeom prst="rect">
              <a:avLst/>
            </a:prstGeom>
          </p:spPr>
        </p:pic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C0999E6B-EDBF-8048-BDBA-4E5185ACC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175597" y="2148034"/>
              <a:ext cx="540000" cy="540000"/>
            </a:xfrm>
            <a:prstGeom prst="rect">
              <a:avLst/>
            </a:prstGeom>
          </p:spPr>
        </p:pic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B6BED141-BEDE-1549-AD22-BAE12F6AB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55683" y="637680"/>
              <a:ext cx="540000" cy="540000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CEA45239-13A3-1847-B2EA-742125250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676001" y="3899967"/>
              <a:ext cx="540000" cy="540000"/>
            </a:xfrm>
            <a:prstGeom prst="rect">
              <a:avLst/>
            </a:prstGeom>
          </p:spPr>
        </p:pic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EC780E62-C1F0-0047-8093-FB93C3A19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162686" y="1667300"/>
              <a:ext cx="540000" cy="540000"/>
            </a:xfrm>
            <a:prstGeom prst="rect">
              <a:avLst/>
            </a:prstGeom>
          </p:spPr>
        </p:pic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021F229-DF66-AF42-80CC-2C153A17B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325937" y="508465"/>
              <a:ext cx="540000" cy="540000"/>
            </a:xfrm>
            <a:prstGeom prst="rect">
              <a:avLst/>
            </a:prstGeom>
          </p:spPr>
        </p:pic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5FFC8E94-69C7-9D4C-97E9-B1DDB6F52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906020" y="4069976"/>
              <a:ext cx="540000" cy="540000"/>
            </a:xfrm>
            <a:prstGeom prst="rect">
              <a:avLst/>
            </a:prstGeom>
          </p:spPr>
        </p:pic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31B4A288-8B33-3C4D-80D0-D11C31C86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080306" y="1546728"/>
              <a:ext cx="540000" cy="540000"/>
            </a:xfrm>
            <a:prstGeom prst="rect">
              <a:avLst/>
            </a:prstGeom>
          </p:spPr>
        </p:pic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EBC51C22-83B0-6247-9EDF-F7184B026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6664732" y="4721063"/>
              <a:ext cx="540000" cy="540000"/>
            </a:xfrm>
            <a:prstGeom prst="rect">
              <a:avLst/>
            </a:prstGeom>
          </p:spPr>
        </p:pic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5FBF979C-F4D2-2444-8452-13D8133A6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3834061" y="4504507"/>
              <a:ext cx="540000" cy="540000"/>
            </a:xfrm>
            <a:prstGeom prst="rect">
              <a:avLst/>
            </a:prstGeom>
          </p:spPr>
        </p:pic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F49BA33D-0FBC-4647-BCAE-C602F6299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4967716" y="1667300"/>
              <a:ext cx="540000" cy="540000"/>
            </a:xfrm>
            <a:prstGeom prst="rect">
              <a:avLst/>
            </a:prstGeom>
          </p:spPr>
        </p:pic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09E749BA-59C3-DE4D-8B65-47F715BAE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7603493" y="2459977"/>
              <a:ext cx="540000" cy="540000"/>
            </a:xfrm>
            <a:prstGeom prst="rect">
              <a:avLst/>
            </a:prstGeom>
          </p:spPr>
        </p:pic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68CBC934-BDE8-3646-944D-A43CE5008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3537816" y="892052"/>
              <a:ext cx="540000" cy="540000"/>
            </a:xfrm>
            <a:prstGeom prst="rect">
              <a:avLst/>
            </a:prstGeom>
          </p:spPr>
        </p:pic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4680953A-5D33-0C4B-A67A-E2B55C1BF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2648324" y="2686052"/>
              <a:ext cx="540000" cy="540000"/>
            </a:xfrm>
            <a:prstGeom prst="rect">
              <a:avLst/>
            </a:prstGeom>
          </p:spPr>
        </p:pic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id="{EE89E882-CD42-4342-A857-910555831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5050815" y="441304"/>
              <a:ext cx="540000" cy="540000"/>
            </a:xfrm>
            <a:prstGeom prst="rect">
              <a:avLst/>
            </a:prstGeom>
          </p:spPr>
        </p:pic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11CD6751-688D-6C4E-828E-0991034B9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3394708" y="3468028"/>
              <a:ext cx="540000" cy="540000"/>
            </a:xfrm>
            <a:prstGeom prst="rect">
              <a:avLst/>
            </a:prstGeom>
          </p:spPr>
        </p:pic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CEA9980E-D94E-7043-B80D-31C2D967E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6594773" y="3429000"/>
              <a:ext cx="540000" cy="540000"/>
            </a:xfrm>
            <a:prstGeom prst="rect">
              <a:avLst/>
            </a:prstGeom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E60B95E8-455E-5748-86A6-1D7E0930F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2116103" y="5740290"/>
              <a:ext cx="540000" cy="540000"/>
            </a:xfrm>
            <a:prstGeom prst="rect">
              <a:avLst/>
            </a:prstGeom>
          </p:spPr>
        </p:pic>
        <p:pic>
          <p:nvPicPr>
            <p:cNvPr id="179" name="Picture 178">
              <a:extLst>
                <a:ext uri="{FF2B5EF4-FFF2-40B4-BE49-F238E27FC236}">
                  <a16:creationId xmlns:a16="http://schemas.microsoft.com/office/drawing/2014/main" id="{09756113-4943-B246-9629-C1FE5C423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2377075" y="622052"/>
              <a:ext cx="540000" cy="540000"/>
            </a:xfrm>
            <a:prstGeom prst="rect">
              <a:avLst/>
            </a:prstGeom>
          </p:spPr>
        </p:pic>
        <p:pic>
          <p:nvPicPr>
            <p:cNvPr id="181" name="Picture 180">
              <a:extLst>
                <a:ext uri="{FF2B5EF4-FFF2-40B4-BE49-F238E27FC236}">
                  <a16:creationId xmlns:a16="http://schemas.microsoft.com/office/drawing/2014/main" id="{AB279D16-CED5-E845-BE3B-96429983B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4510815" y="3517461"/>
              <a:ext cx="540000" cy="540000"/>
            </a:xfrm>
            <a:prstGeom prst="rect">
              <a:avLst/>
            </a:prstGeom>
          </p:spPr>
        </p:pic>
        <p:pic>
          <p:nvPicPr>
            <p:cNvPr id="183" name="Picture 182">
              <a:extLst>
                <a:ext uri="{FF2B5EF4-FFF2-40B4-BE49-F238E27FC236}">
                  <a16:creationId xmlns:a16="http://schemas.microsoft.com/office/drawing/2014/main" id="{7548E061-DD18-9C40-AFA1-54B0BF65C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2376090" y="1723445"/>
              <a:ext cx="540000" cy="540000"/>
            </a:xfrm>
            <a:prstGeom prst="rect">
              <a:avLst/>
            </a:prstGeom>
          </p:spPr>
        </p:pic>
        <p:pic>
          <p:nvPicPr>
            <p:cNvPr id="185" name="Picture 184">
              <a:extLst>
                <a:ext uri="{FF2B5EF4-FFF2-40B4-BE49-F238E27FC236}">
                  <a16:creationId xmlns:a16="http://schemas.microsoft.com/office/drawing/2014/main" id="{86603940-CAD3-FB42-B9C3-53E1B8AAF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5512500" y="2713285"/>
              <a:ext cx="540000" cy="540000"/>
            </a:xfrm>
            <a:prstGeom prst="rect">
              <a:avLst/>
            </a:prstGeom>
          </p:spPr>
        </p:pic>
        <p:pic>
          <p:nvPicPr>
            <p:cNvPr id="187" name="Picture 186">
              <a:extLst>
                <a:ext uri="{FF2B5EF4-FFF2-40B4-BE49-F238E27FC236}">
                  <a16:creationId xmlns:a16="http://schemas.microsoft.com/office/drawing/2014/main" id="{543AD4F0-A9C5-034A-9F0B-D46D68571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6350506" y="1241094"/>
              <a:ext cx="540000" cy="540000"/>
            </a:xfrm>
            <a:prstGeom prst="rect">
              <a:avLst/>
            </a:prstGeom>
          </p:spPr>
        </p:pic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id="{254CC066-7B20-644E-A029-2C6BF5911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5709764" y="3969000"/>
              <a:ext cx="540000" cy="540000"/>
            </a:xfrm>
            <a:prstGeom prst="rect">
              <a:avLst/>
            </a:prstGeom>
          </p:spPr>
        </p:pic>
        <p:pic>
          <p:nvPicPr>
            <p:cNvPr id="191" name="Picture 190">
              <a:extLst>
                <a:ext uri="{FF2B5EF4-FFF2-40B4-BE49-F238E27FC236}">
                  <a16:creationId xmlns:a16="http://schemas.microsoft.com/office/drawing/2014/main" id="{6945585F-59E4-D145-8658-5C7DEB9D6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774706" y="3899967"/>
              <a:ext cx="540000" cy="540000"/>
            </a:xfrm>
            <a:prstGeom prst="rect">
              <a:avLst/>
            </a:prstGeom>
          </p:spPr>
        </p:pic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85DCB06C-D262-5C40-B7B6-3FD8F91A5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5044731" y="4833446"/>
              <a:ext cx="540000" cy="540000"/>
            </a:xfrm>
            <a:prstGeom prst="rect">
              <a:avLst/>
            </a:prstGeom>
          </p:spPr>
        </p:pic>
      </p:grpSp>
      <p:sp>
        <p:nvSpPr>
          <p:cNvPr id="197" name="Rectangle 196">
            <a:extLst>
              <a:ext uri="{FF2B5EF4-FFF2-40B4-BE49-F238E27FC236}">
                <a16:creationId xmlns:a16="http://schemas.microsoft.com/office/drawing/2014/main" id="{83F2E240-45E0-8B47-8BEF-B9F62E06875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1F2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26ABA0-4D13-8E45-BC59-59CE85ECA49B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0517589" y="5899355"/>
            <a:ext cx="1674411" cy="95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27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2F5CC60-AFA2-7B48-A6E8-A4533EF6ECE1}"/>
              </a:ext>
            </a:extLst>
          </p:cNvPr>
          <p:cNvSpPr/>
          <p:nvPr/>
        </p:nvSpPr>
        <p:spPr>
          <a:xfrm>
            <a:off x="6095999" y="648930"/>
            <a:ext cx="5325397" cy="5115489"/>
          </a:xfrm>
          <a:prstGeom prst="roundRect">
            <a:avLst>
              <a:gd name="adj" fmla="val 3168"/>
            </a:avLst>
          </a:prstGeom>
          <a:noFill/>
          <a:ln w="76200">
            <a:solidFill>
              <a:srgbClr val="325D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rmAutofit/>
          </a:bodyPr>
          <a:lstStyle/>
          <a:p>
            <a:pPr marL="922950" indent="-742950">
              <a:buClr>
                <a:srgbClr val="8ABF5E"/>
              </a:buClr>
              <a:buFont typeface="+mj-lt"/>
              <a:buAutoNum type="arabicPeriod"/>
            </a:pPr>
            <a:r>
              <a:rPr lang="en-US" sz="3200" dirty="0">
                <a:latin typeface="Gill Sans MT" panose="020B0502020104020203" pitchFamily="34" charset="77"/>
              </a:rPr>
              <a:t>Arduino IDE</a:t>
            </a:r>
          </a:p>
          <a:p>
            <a:pPr marL="922950" indent="-742950">
              <a:buClr>
                <a:srgbClr val="8ABF5E"/>
              </a:buClr>
              <a:buFont typeface="+mj-lt"/>
              <a:buAutoNum type="arabicPeriod"/>
            </a:pPr>
            <a:r>
              <a:rPr lang="en-US" sz="3200" dirty="0">
                <a:latin typeface="Gill Sans MT" panose="020B0502020104020203" pitchFamily="34" charset="77"/>
              </a:rPr>
              <a:t>Hardware</a:t>
            </a:r>
          </a:p>
          <a:p>
            <a:pPr marL="922950" indent="-742950">
              <a:buClr>
                <a:srgbClr val="8ABF5E"/>
              </a:buClr>
              <a:buFont typeface="+mj-lt"/>
              <a:buAutoNum type="arabicPeriod"/>
            </a:pPr>
            <a:r>
              <a:rPr lang="en-US" sz="3200" dirty="0">
                <a:latin typeface="Gill Sans MT" panose="020B0502020104020203" pitchFamily="34" charset="77"/>
              </a:rPr>
              <a:t>Line Tracing Logic</a:t>
            </a:r>
          </a:p>
          <a:p>
            <a:pPr marL="922950" indent="-742950">
              <a:buClr>
                <a:srgbClr val="8ABF5E"/>
              </a:buClr>
              <a:buFont typeface="+mj-lt"/>
              <a:buAutoNum type="arabicPeriod"/>
            </a:pPr>
            <a:r>
              <a:rPr lang="en-US" sz="3200" dirty="0">
                <a:latin typeface="Gill Sans MT" panose="020B0502020104020203" pitchFamily="34" charset="77"/>
              </a:rPr>
              <a:t>PID Theory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43018A-3F08-2D4C-A32D-9AD15A1E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589" y="5899355"/>
            <a:ext cx="1674411" cy="958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A7FD5B-6645-574E-8288-E249CE10D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2209"/>
            <a:ext cx="4839929" cy="1093581"/>
          </a:xfrm>
        </p:spPr>
        <p:txBody>
          <a:bodyPr/>
          <a:lstStyle/>
          <a:p>
            <a:r>
              <a:rPr lang="en-US" dirty="0">
                <a:solidFill>
                  <a:srgbClr val="F9BA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Progress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90BA7C-E8B2-4398-B6F4-1EB247E54282}"/>
              </a:ext>
            </a:extLst>
          </p:cNvPr>
          <p:cNvSpPr/>
          <p:nvPr/>
        </p:nvSpPr>
        <p:spPr>
          <a:xfrm>
            <a:off x="6170023" y="2651760"/>
            <a:ext cx="4879456" cy="2473234"/>
          </a:xfrm>
          <a:prstGeom prst="rect">
            <a:avLst/>
          </a:prstGeom>
          <a:solidFill>
            <a:srgbClr val="231F2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28130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43018A-3F08-2D4C-A32D-9AD15A1ED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7589" y="5899355"/>
            <a:ext cx="1674411" cy="9586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152BE59-5082-4F40-B0D2-C4938B6BC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0883"/>
            <a:ext cx="10427257" cy="5593789"/>
          </a:xfrm>
          <a:prstGeom prst="rect">
            <a:avLst/>
          </a:prstGeom>
          <a:ln w="38100">
            <a:solidFill>
              <a:srgbClr val="458094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A7FD5B-6645-574E-8288-E249CE10D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4419"/>
            <a:ext cx="10515600" cy="1093581"/>
          </a:xfrm>
        </p:spPr>
        <p:txBody>
          <a:bodyPr/>
          <a:lstStyle/>
          <a:p>
            <a:r>
              <a:rPr lang="en-US" dirty="0">
                <a:solidFill>
                  <a:srgbClr val="33A5DB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Arduino IDE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EADFC0-3512-4670-8C40-29AB63680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932" y="240883"/>
            <a:ext cx="2525133" cy="52255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E72999-53AB-4BC0-9A57-6B22A4F469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932" y="240884"/>
            <a:ext cx="1751910" cy="27965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9F3513-BFBC-4425-88B4-B41715AFB0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932" y="240882"/>
            <a:ext cx="3688287" cy="52549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08C2C89-CC78-42D6-8A8D-ED19DF5EE6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932" y="240881"/>
            <a:ext cx="3464859" cy="20659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8326885-7F16-4970-8B3A-D7AD288D16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7932" y="240880"/>
            <a:ext cx="2613366" cy="149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05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46B8AF-1510-439E-A56E-1BF1FCDF3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546" y="1340289"/>
            <a:ext cx="8830907" cy="3629532"/>
          </a:xfrm>
          <a:prstGeom prst="rect">
            <a:avLst/>
          </a:prstGeom>
          <a:ln w="38100">
            <a:solidFill>
              <a:srgbClr val="458094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43018A-3F08-2D4C-A32D-9AD15A1ED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7589" y="5899355"/>
            <a:ext cx="1674411" cy="958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A7FD5B-6645-574E-8288-E249CE10D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4419"/>
            <a:ext cx="10515600" cy="1093581"/>
          </a:xfrm>
        </p:spPr>
        <p:txBody>
          <a:bodyPr/>
          <a:lstStyle/>
          <a:p>
            <a:r>
              <a:rPr lang="en-US" dirty="0">
                <a:solidFill>
                  <a:srgbClr val="33A5DB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//int;</a:t>
            </a:r>
            <a:endParaRPr lang="en-US" dirty="0">
              <a:solidFill>
                <a:srgbClr val="F74BD6"/>
              </a:solidFill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577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3432</TotalTime>
  <Words>1721</Words>
  <Application>Microsoft Office PowerPoint</Application>
  <PresentationFormat>Widescreen</PresentationFormat>
  <Paragraphs>341</Paragraphs>
  <Slides>60</Slides>
  <Notes>13</Notes>
  <HiddenSlides>7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Eyetype 2</vt:lpstr>
      <vt:lpstr>Arial</vt:lpstr>
      <vt:lpstr>Calibri</vt:lpstr>
      <vt:lpstr>Calibri Light</vt:lpstr>
      <vt:lpstr>Cambria Math</vt:lpstr>
      <vt:lpstr>Consolas</vt:lpstr>
      <vt:lpstr>Gill Sans MT</vt:lpstr>
      <vt:lpstr>Office Theme</vt:lpstr>
      <vt:lpstr>Facil notes</vt:lpstr>
      <vt:lpstr>Prerequisites</vt:lpstr>
      <vt:lpstr>PowerPoint Presentation</vt:lpstr>
      <vt:lpstr>Prerequisites</vt:lpstr>
      <vt:lpstr>SAFETY</vt:lpstr>
      <vt:lpstr>Agenda</vt:lpstr>
      <vt:lpstr>Progress</vt:lpstr>
      <vt:lpstr>Arduino IDE</vt:lpstr>
      <vt:lpstr>//int;</vt:lpstr>
      <vt:lpstr>setup(), loop()</vt:lpstr>
      <vt:lpstr>setup()</vt:lpstr>
      <vt:lpstr>pinMode(pin, type);</vt:lpstr>
      <vt:lpstr>Serial.begin(frequency);</vt:lpstr>
      <vt:lpstr>loop()</vt:lpstr>
      <vt:lpstr>delay()</vt:lpstr>
      <vt:lpstr>Serial.print()</vt:lpstr>
      <vt:lpstr>more inting</vt:lpstr>
      <vt:lpstr>Print the value from a sensor!</vt:lpstr>
      <vt:lpstr>Print the value from a sensor</vt:lpstr>
      <vt:lpstr>Print the value from a sensor</vt:lpstr>
      <vt:lpstr>Print the value from a sensor</vt:lpstr>
      <vt:lpstr>Progress</vt:lpstr>
      <vt:lpstr>Workflow</vt:lpstr>
      <vt:lpstr>Workflow</vt:lpstr>
      <vt:lpstr>PowerPoint Presentation</vt:lpstr>
      <vt:lpstr>Notes</vt:lpstr>
      <vt:lpstr>PowerPoint Presentation</vt:lpstr>
      <vt:lpstr>PowerPoint Presentation</vt:lpstr>
      <vt:lpstr>USB connected, switch off</vt:lpstr>
      <vt:lpstr>USB disconnected, switch on</vt:lpstr>
      <vt:lpstr>SAFETY</vt:lpstr>
      <vt:lpstr>Wiring</vt:lpstr>
      <vt:lpstr>Wiring</vt:lpstr>
      <vt:lpstr>PowerPoint Presentation</vt:lpstr>
      <vt:lpstr>PowerPoint Presentation</vt:lpstr>
      <vt:lpstr>Write out the pseudocode for a line tracer!</vt:lpstr>
      <vt:lpstr>&lt;/br&gt;</vt:lpstr>
      <vt:lpstr>Workflow</vt:lpstr>
      <vt:lpstr>Progress</vt:lpstr>
      <vt:lpstr>Logic (1)</vt:lpstr>
      <vt:lpstr>Logic (2)</vt:lpstr>
      <vt:lpstr>Logic (3)</vt:lpstr>
      <vt:lpstr>Logic(4)</vt:lpstr>
      <vt:lpstr>Conditionals</vt:lpstr>
      <vt:lpstr>Conditionals</vt:lpstr>
      <vt:lpstr>Others</vt:lpstr>
      <vt:lpstr>Workflow</vt:lpstr>
      <vt:lpstr>Missions</vt:lpstr>
      <vt:lpstr>Progress</vt:lpstr>
      <vt:lpstr>PD/PID explanation</vt:lpstr>
      <vt:lpstr>PID flow</vt:lpstr>
      <vt:lpstr>PID notes</vt:lpstr>
      <vt:lpstr>PowerPoint Presentation</vt:lpstr>
      <vt:lpstr>TITLE two</vt:lpstr>
      <vt:lpstr>TITLE three</vt:lpstr>
      <vt:lpstr>PowerPoint Presentation</vt:lpstr>
      <vt:lpstr>TITLE four</vt:lpstr>
      <vt:lpstr>TITLE five</vt:lpstr>
      <vt:lpstr>TITLE five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Student - Yap Boon Pin</dc:creator>
  <cp:lastModifiedBy>Student - Wee Chun Hui</cp:lastModifiedBy>
  <cp:revision>58</cp:revision>
  <dcterms:created xsi:type="dcterms:W3CDTF">2020-12-18T06:18:51Z</dcterms:created>
  <dcterms:modified xsi:type="dcterms:W3CDTF">2021-03-25T05:18:57Z</dcterms:modified>
</cp:coreProperties>
</file>